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C082-BFE1-F44A-A8A2-13D68178998D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A711-9B27-5F43-A8B8-63BE1FAB9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C082-BFE1-F44A-A8A2-13D68178998D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A711-9B27-5F43-A8B8-63BE1FAB9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C082-BFE1-F44A-A8A2-13D68178998D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A711-9B27-5F43-A8B8-63BE1FAB9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C082-BFE1-F44A-A8A2-13D68178998D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A711-9B27-5F43-A8B8-63BE1FAB9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C082-BFE1-F44A-A8A2-13D68178998D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A711-9B27-5F43-A8B8-63BE1FAB9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C082-BFE1-F44A-A8A2-13D68178998D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A711-9B27-5F43-A8B8-63BE1FAB9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C082-BFE1-F44A-A8A2-13D68178998D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A711-9B27-5F43-A8B8-63BE1FAB9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C082-BFE1-F44A-A8A2-13D68178998D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A711-9B27-5F43-A8B8-63BE1FAB9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C082-BFE1-F44A-A8A2-13D68178998D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A711-9B27-5F43-A8B8-63BE1FAB9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C082-BFE1-F44A-A8A2-13D68178998D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A711-9B27-5F43-A8B8-63BE1FAB9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C082-BFE1-F44A-A8A2-13D68178998D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A711-9B27-5F43-A8B8-63BE1FAB9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1C082-BFE1-F44A-A8A2-13D68178998D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3A711-9B27-5F43-A8B8-63BE1FAB9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44001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Dragich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 Dragich</dc:creator>
  <cp:lastModifiedBy>Edna</cp:lastModifiedBy>
  <cp:revision>4</cp:revision>
  <dcterms:created xsi:type="dcterms:W3CDTF">2013-10-16T17:06:11Z</dcterms:created>
  <dcterms:modified xsi:type="dcterms:W3CDTF">2013-11-15T19:12:11Z</dcterms:modified>
</cp:coreProperties>
</file>