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-1530" y="4248"/>
      </p:cViewPr>
      <p:guideLst>
        <p:guide orient="horz" pos="13483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99" y="13298398"/>
            <a:ext cx="25737979" cy="9176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997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076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515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910" y="27508450"/>
            <a:ext cx="25737979" cy="850224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910" y="18144082"/>
            <a:ext cx="25737979" cy="936436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657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15124" y="9988665"/>
            <a:ext cx="44867985" cy="282516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773" y="9988665"/>
            <a:ext cx="44867982" cy="282516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8131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2195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112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8664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001" y="1704413"/>
            <a:ext cx="9961903" cy="72536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8630" y="1704423"/>
            <a:ext cx="16927347" cy="365358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001" y="8958090"/>
            <a:ext cx="9961903" cy="292822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274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088" y="29965968"/>
            <a:ext cx="18167985" cy="35376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5088" y="3825021"/>
            <a:ext cx="18167985" cy="256851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088" y="33503620"/>
            <a:ext cx="18167985" cy="502405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621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116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98227" y="1714335"/>
            <a:ext cx="22557528" cy="365259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15124" y="1714335"/>
            <a:ext cx="67178439" cy="365259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562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99" y="9988665"/>
            <a:ext cx="27251978" cy="28251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999" y="39677170"/>
            <a:ext cx="7065328" cy="22791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AF19B-8FFA-45DB-9508-0BAD8413AAB4}" type="datetimeFigureOut">
              <a:rPr lang="tr-TR" smtClean="0"/>
              <a:t>20.07.2017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5659" y="39677170"/>
            <a:ext cx="9588659" cy="22791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700649" y="39677170"/>
            <a:ext cx="7065328" cy="22791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A0BCF-A011-406B-AEC6-523B96D1AC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1300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Temp\wz7e40\block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6382" y="-1"/>
            <a:ext cx="15812393" cy="428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Temp\wzaa2f\block_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3963" y="-2"/>
            <a:ext cx="15552707" cy="428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1446" y="41782526"/>
            <a:ext cx="2257740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0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Gizem Soğancıoğlu</dc:creator>
  <cp:lastModifiedBy>Gizem Soğancıoğlu</cp:lastModifiedBy>
  <cp:revision>3</cp:revision>
  <dcterms:created xsi:type="dcterms:W3CDTF">2017-07-20T13:07:01Z</dcterms:created>
  <dcterms:modified xsi:type="dcterms:W3CDTF">2017-07-20T13:26:48Z</dcterms:modified>
</cp:coreProperties>
</file>