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3D85-66BC-D14E-A394-D0A37C0D46D6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0BDFC-3383-5842-92C9-C7A624299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588D-C30E-5C4E-99AD-0D3E15D12CBC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416F-A132-1340-97BA-E487D4191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F194-1FBA-D249-A0A0-FEE6732D9302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8C61-B18D-5A40-B4BE-FF946BEBD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MB12-ppt-Nov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MB12-ppt-Nov2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MB12-ppt-Mar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MB12-ppt-Mar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MB12-ppt-Mar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MB12-ppt-Nov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Dragich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Dragich</dc:creator>
  <cp:lastModifiedBy>Carol Dragich</cp:lastModifiedBy>
  <cp:revision>2</cp:revision>
  <dcterms:created xsi:type="dcterms:W3CDTF">2012-03-27T20:04:51Z</dcterms:created>
  <dcterms:modified xsi:type="dcterms:W3CDTF">2012-03-27T20:37:57Z</dcterms:modified>
</cp:coreProperties>
</file>