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4"/>
  </p:notesMasterIdLst>
  <p:sldIdLst>
    <p:sldId id="256" r:id="rId3"/>
    <p:sldId id="636" r:id="rId4"/>
    <p:sldId id="638" r:id="rId5"/>
    <p:sldId id="621" r:id="rId6"/>
    <p:sldId id="639" r:id="rId7"/>
    <p:sldId id="620" r:id="rId8"/>
    <p:sldId id="656" r:id="rId9"/>
    <p:sldId id="657" r:id="rId10"/>
    <p:sldId id="658" r:id="rId11"/>
    <p:sldId id="659" r:id="rId12"/>
    <p:sldId id="660" r:id="rId13"/>
    <p:sldId id="364" r:id="rId14"/>
    <p:sldId id="647" r:id="rId15"/>
    <p:sldId id="612" r:id="rId16"/>
    <p:sldId id="634" r:id="rId17"/>
    <p:sldId id="661" r:id="rId18"/>
    <p:sldId id="629" r:id="rId19"/>
    <p:sldId id="662" r:id="rId20"/>
    <p:sldId id="623" r:id="rId21"/>
    <p:sldId id="624" r:id="rId22"/>
    <p:sldId id="626" r:id="rId23"/>
    <p:sldId id="650" r:id="rId24"/>
    <p:sldId id="651" r:id="rId25"/>
    <p:sldId id="652" r:id="rId26"/>
    <p:sldId id="653" r:id="rId27"/>
    <p:sldId id="619" r:id="rId28"/>
    <p:sldId id="509" r:id="rId29"/>
    <p:sldId id="443" r:id="rId30"/>
    <p:sldId id="527" r:id="rId31"/>
    <p:sldId id="561" r:id="rId32"/>
    <p:sldId id="590" r:id="rId33"/>
    <p:sldId id="492" r:id="rId34"/>
    <p:sldId id="560" r:id="rId35"/>
    <p:sldId id="633" r:id="rId36"/>
    <p:sldId id="618" r:id="rId37"/>
    <p:sldId id="542" r:id="rId38"/>
    <p:sldId id="558" r:id="rId39"/>
    <p:sldId id="631" r:id="rId40"/>
    <p:sldId id="632" r:id="rId41"/>
    <p:sldId id="345" r:id="rId42"/>
    <p:sldId id="60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08"/>
    <a:srgbClr val="E6D153"/>
    <a:srgbClr val="DF9583"/>
    <a:srgbClr val="B3798A"/>
    <a:srgbClr val="FF980C"/>
    <a:srgbClr val="FF6600"/>
    <a:srgbClr val="333333"/>
    <a:srgbClr val="990000"/>
    <a:srgbClr val="96969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3" autoAdjust="0"/>
    <p:restoredTop sz="96387" autoAdjust="0"/>
  </p:normalViewPr>
  <p:slideViewPr>
    <p:cSldViewPr snapToGrid="0">
      <p:cViewPr>
        <p:scale>
          <a:sx n="100" d="100"/>
          <a:sy n="100" d="100"/>
        </p:scale>
        <p:origin x="2968" y="178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21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70BBB-0586-DC48-A098-D37EFA524B27}" type="doc">
      <dgm:prSet loTypeId="urn:microsoft.com/office/officeart/2005/8/layout/vProcess5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9C09F2-626D-1544-9891-A02BD6413ED1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Environment</a:t>
          </a:r>
          <a:endParaRPr lang="en-US" dirty="0">
            <a:solidFill>
              <a:schemeClr val="tx1"/>
            </a:solidFill>
          </a:endParaRPr>
        </a:p>
      </dgm:t>
    </dgm:pt>
    <dgm:pt modelId="{13900BFD-5949-4743-946A-1CDBFE7E2B4C}" type="parTrans" cxnId="{CD7E805B-18B2-E648-974E-FEE4EC3A9546}">
      <dgm:prSet/>
      <dgm:spPr/>
      <dgm:t>
        <a:bodyPr/>
        <a:lstStyle/>
        <a:p>
          <a:endParaRPr lang="en-US"/>
        </a:p>
      </dgm:t>
    </dgm:pt>
    <dgm:pt modelId="{85C4FE4D-9D24-9847-BD80-60BD25D3B23F}" type="sibTrans" cxnId="{CD7E805B-18B2-E648-974E-FEE4EC3A9546}">
      <dgm:prSet/>
      <dgm:spPr>
        <a:solidFill>
          <a:srgbClr val="E6D153"/>
        </a:solidFill>
        <a:ln>
          <a:noFill/>
        </a:ln>
      </dgm:spPr>
      <dgm:t>
        <a:bodyPr/>
        <a:lstStyle/>
        <a:p>
          <a:endParaRPr lang="en-US"/>
        </a:p>
      </dgm:t>
    </dgm:pt>
    <dgm:pt modelId="{B6A22C71-3B8C-0A4C-B262-B39199CF79A9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Learning Component</a:t>
          </a:r>
          <a:endParaRPr lang="en-US" dirty="0">
            <a:solidFill>
              <a:srgbClr val="000000"/>
            </a:solidFill>
          </a:endParaRPr>
        </a:p>
      </dgm:t>
    </dgm:pt>
    <dgm:pt modelId="{B8D6D7F7-49C4-AF41-95DF-E3E6D4167BCE}" type="parTrans" cxnId="{4DEE4B3C-6902-9645-8B93-C0B70D3A3DEE}">
      <dgm:prSet/>
      <dgm:spPr/>
      <dgm:t>
        <a:bodyPr/>
        <a:lstStyle/>
        <a:p>
          <a:endParaRPr lang="en-US"/>
        </a:p>
      </dgm:t>
    </dgm:pt>
    <dgm:pt modelId="{357182B4-CF66-8446-8D0E-2E67FF6C9931}" type="sibTrans" cxnId="{4DEE4B3C-6902-9645-8B93-C0B70D3A3DEE}">
      <dgm:prSet/>
      <dgm:spPr>
        <a:solidFill>
          <a:srgbClr val="E6D153"/>
        </a:solidFill>
        <a:ln>
          <a:noFill/>
        </a:ln>
      </dgm:spPr>
      <dgm:t>
        <a:bodyPr/>
        <a:lstStyle/>
        <a:p>
          <a:endParaRPr lang="en-US"/>
        </a:p>
      </dgm:t>
    </dgm:pt>
    <dgm:pt modelId="{8F074D45-7586-7449-B75B-B5119F492981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Knowledge Representation</a:t>
          </a:r>
          <a:endParaRPr lang="en-US" dirty="0">
            <a:solidFill>
              <a:srgbClr val="000000"/>
            </a:solidFill>
          </a:endParaRPr>
        </a:p>
      </dgm:t>
    </dgm:pt>
    <dgm:pt modelId="{8084BD12-4243-5942-B1A0-E36FD428B94C}" type="parTrans" cxnId="{204459B7-8F2B-7B44-AB96-17A5936E16BB}">
      <dgm:prSet/>
      <dgm:spPr/>
      <dgm:t>
        <a:bodyPr/>
        <a:lstStyle/>
        <a:p>
          <a:endParaRPr lang="en-US"/>
        </a:p>
      </dgm:t>
    </dgm:pt>
    <dgm:pt modelId="{9F2D1116-B690-C44D-8321-EA8506A5869D}" type="sibTrans" cxnId="{204459B7-8F2B-7B44-AB96-17A5936E16BB}">
      <dgm:prSet/>
      <dgm:spPr>
        <a:solidFill>
          <a:srgbClr val="E6D153"/>
        </a:solidFill>
        <a:ln>
          <a:noFill/>
        </a:ln>
      </dgm:spPr>
      <dgm:t>
        <a:bodyPr/>
        <a:lstStyle/>
        <a:p>
          <a:endParaRPr lang="en-US"/>
        </a:p>
      </dgm:t>
    </dgm:pt>
    <dgm:pt modelId="{FFC28ED8-2A9C-0943-93AF-B6130FCC2E01}">
      <dgm:prSet phldrT="[Text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  <a:alpha val="90000"/>
          </a:schemeClr>
        </a:solidFill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Performance Assessment</a:t>
          </a:r>
          <a:endParaRPr lang="en-US" dirty="0">
            <a:solidFill>
              <a:srgbClr val="000000"/>
            </a:solidFill>
          </a:endParaRPr>
        </a:p>
      </dgm:t>
    </dgm:pt>
    <dgm:pt modelId="{9B9AF18B-6973-D94D-A9B9-F75FAC1597EE}" type="parTrans" cxnId="{5BC493DE-1C6C-F74B-8B3C-8B0494EB4F1C}">
      <dgm:prSet/>
      <dgm:spPr/>
      <dgm:t>
        <a:bodyPr/>
        <a:lstStyle/>
        <a:p>
          <a:endParaRPr lang="en-US"/>
        </a:p>
      </dgm:t>
    </dgm:pt>
    <dgm:pt modelId="{8F716D3B-74DB-A84A-B3E1-60E6921A046F}" type="sibTrans" cxnId="{5BC493DE-1C6C-F74B-8B3C-8B0494EB4F1C}">
      <dgm:prSet/>
      <dgm:spPr/>
      <dgm:t>
        <a:bodyPr/>
        <a:lstStyle/>
        <a:p>
          <a:endParaRPr lang="en-US"/>
        </a:p>
      </dgm:t>
    </dgm:pt>
    <dgm:pt modelId="{77597982-4212-3743-9900-54A13979873B}" type="pres">
      <dgm:prSet presAssocID="{E0470BBB-0586-DC48-A098-D37EFA524B2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B60169-C211-4948-8DDF-BC7D2F847428}" type="pres">
      <dgm:prSet presAssocID="{E0470BBB-0586-DC48-A098-D37EFA524B27}" presName="dummyMaxCanvas" presStyleCnt="0">
        <dgm:presLayoutVars/>
      </dgm:prSet>
      <dgm:spPr/>
    </dgm:pt>
    <dgm:pt modelId="{BC680F5F-2122-CC43-9B7F-6661654F85E0}" type="pres">
      <dgm:prSet presAssocID="{E0470BBB-0586-DC48-A098-D37EFA524B2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4FBCC-BA02-864F-B085-80E9D910979E}" type="pres">
      <dgm:prSet presAssocID="{E0470BBB-0586-DC48-A098-D37EFA524B2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860D1-43C4-0E41-B584-1CAC59B0A71B}" type="pres">
      <dgm:prSet presAssocID="{E0470BBB-0586-DC48-A098-D37EFA524B2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16A43-EF1A-844B-B7B4-3CEF8CFCF36F}" type="pres">
      <dgm:prSet presAssocID="{E0470BBB-0586-DC48-A098-D37EFA524B2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75F93-D49E-FA48-B950-22611F14A7E3}" type="pres">
      <dgm:prSet presAssocID="{E0470BBB-0586-DC48-A098-D37EFA524B2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3C85B-9CAB-D94A-9C12-00F8E9CEE02A}" type="pres">
      <dgm:prSet presAssocID="{E0470BBB-0586-DC48-A098-D37EFA524B2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F6196-948E-5B46-B5A6-2C57C51A9406}" type="pres">
      <dgm:prSet presAssocID="{E0470BBB-0586-DC48-A098-D37EFA524B2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1C189-5D49-3C42-8C01-4E10ECA6E067}" type="pres">
      <dgm:prSet presAssocID="{E0470BBB-0586-DC48-A098-D37EFA524B2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DB123-66C5-6246-84EF-DFC24C5B1F03}" type="pres">
      <dgm:prSet presAssocID="{E0470BBB-0586-DC48-A098-D37EFA524B2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67385-DB69-4348-8E52-F19C4A09D144}" type="pres">
      <dgm:prSet presAssocID="{E0470BBB-0586-DC48-A098-D37EFA524B2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62113-AA11-E84E-8BEC-A4A74C3B0E0E}" type="pres">
      <dgm:prSet presAssocID="{E0470BBB-0586-DC48-A098-D37EFA524B2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A5825F-8816-F34F-B01A-DB500158172E}" type="presOf" srcId="{8F074D45-7586-7449-B75B-B5119F492981}" destId="{3B867385-DB69-4348-8E52-F19C4A09D144}" srcOrd="1" destOrd="0" presId="urn:microsoft.com/office/officeart/2005/8/layout/vProcess5"/>
    <dgm:cxn modelId="{D1538E7B-36E1-014D-AE18-7B9A1DCEC660}" type="presOf" srcId="{B6A22C71-3B8C-0A4C-B262-B39199CF79A9}" destId="{127DB123-66C5-6246-84EF-DFC24C5B1F03}" srcOrd="1" destOrd="0" presId="urn:microsoft.com/office/officeart/2005/8/layout/vProcess5"/>
    <dgm:cxn modelId="{22E2F5D0-AD44-B94F-A77A-E536D946D2BF}" type="presOf" srcId="{357182B4-CF66-8446-8D0E-2E67FF6C9931}" destId="{7A43C85B-9CAB-D94A-9C12-00F8E9CEE02A}" srcOrd="0" destOrd="0" presId="urn:microsoft.com/office/officeart/2005/8/layout/vProcess5"/>
    <dgm:cxn modelId="{5BD53EE5-16A3-AB41-93B8-A565B02D80F9}" type="presOf" srcId="{FFC28ED8-2A9C-0943-93AF-B6130FCC2E01}" destId="{DDB16A43-EF1A-844B-B7B4-3CEF8CFCF36F}" srcOrd="0" destOrd="0" presId="urn:microsoft.com/office/officeart/2005/8/layout/vProcess5"/>
    <dgm:cxn modelId="{A5CC654E-DBF7-9C41-B75C-651CCB81B3DE}" type="presOf" srcId="{FFC28ED8-2A9C-0943-93AF-B6130FCC2E01}" destId="{6EC62113-AA11-E84E-8BEC-A4A74C3B0E0E}" srcOrd="1" destOrd="0" presId="urn:microsoft.com/office/officeart/2005/8/layout/vProcess5"/>
    <dgm:cxn modelId="{4ABFDC48-6526-3B49-B87E-718BB7452CE8}" type="presOf" srcId="{8F074D45-7586-7449-B75B-B5119F492981}" destId="{141860D1-43C4-0E41-B584-1CAC59B0A71B}" srcOrd="0" destOrd="0" presId="urn:microsoft.com/office/officeart/2005/8/layout/vProcess5"/>
    <dgm:cxn modelId="{204459B7-8F2B-7B44-AB96-17A5936E16BB}" srcId="{E0470BBB-0586-DC48-A098-D37EFA524B27}" destId="{8F074D45-7586-7449-B75B-B5119F492981}" srcOrd="2" destOrd="0" parTransId="{8084BD12-4243-5942-B1A0-E36FD428B94C}" sibTransId="{9F2D1116-B690-C44D-8321-EA8506A5869D}"/>
    <dgm:cxn modelId="{5BC493DE-1C6C-F74B-8B3C-8B0494EB4F1C}" srcId="{E0470BBB-0586-DC48-A098-D37EFA524B27}" destId="{FFC28ED8-2A9C-0943-93AF-B6130FCC2E01}" srcOrd="3" destOrd="0" parTransId="{9B9AF18B-6973-D94D-A9B9-F75FAC1597EE}" sibTransId="{8F716D3B-74DB-A84A-B3E1-60E6921A046F}"/>
    <dgm:cxn modelId="{4A42125C-61C6-4841-BAEB-633CC20187B3}" type="presOf" srcId="{85C4FE4D-9D24-9847-BD80-60BD25D3B23F}" destId="{C5075F93-D49E-FA48-B950-22611F14A7E3}" srcOrd="0" destOrd="0" presId="urn:microsoft.com/office/officeart/2005/8/layout/vProcess5"/>
    <dgm:cxn modelId="{2C2A47B8-317D-D643-B93C-1750F1C8E5C1}" type="presOf" srcId="{B6A22C71-3B8C-0A4C-B262-B39199CF79A9}" destId="{3AD4FBCC-BA02-864F-B085-80E9D910979E}" srcOrd="0" destOrd="0" presId="urn:microsoft.com/office/officeart/2005/8/layout/vProcess5"/>
    <dgm:cxn modelId="{4DEE4B3C-6902-9645-8B93-C0B70D3A3DEE}" srcId="{E0470BBB-0586-DC48-A098-D37EFA524B27}" destId="{B6A22C71-3B8C-0A4C-B262-B39199CF79A9}" srcOrd="1" destOrd="0" parTransId="{B8D6D7F7-49C4-AF41-95DF-E3E6D4167BCE}" sibTransId="{357182B4-CF66-8446-8D0E-2E67FF6C9931}"/>
    <dgm:cxn modelId="{CD7E805B-18B2-E648-974E-FEE4EC3A9546}" srcId="{E0470BBB-0586-DC48-A098-D37EFA524B27}" destId="{469C09F2-626D-1544-9891-A02BD6413ED1}" srcOrd="0" destOrd="0" parTransId="{13900BFD-5949-4743-946A-1CDBFE7E2B4C}" sibTransId="{85C4FE4D-9D24-9847-BD80-60BD25D3B23F}"/>
    <dgm:cxn modelId="{F186B7C9-EF36-014F-9CC0-788FC1A9EDF0}" type="presOf" srcId="{9F2D1116-B690-C44D-8321-EA8506A5869D}" destId="{825F6196-948E-5B46-B5A6-2C57C51A9406}" srcOrd="0" destOrd="0" presId="urn:microsoft.com/office/officeart/2005/8/layout/vProcess5"/>
    <dgm:cxn modelId="{0B14F261-2F00-A543-8E4A-5F50BBB35E1B}" type="presOf" srcId="{469C09F2-626D-1544-9891-A02BD6413ED1}" destId="{1C51C189-5D49-3C42-8C01-4E10ECA6E067}" srcOrd="1" destOrd="0" presId="urn:microsoft.com/office/officeart/2005/8/layout/vProcess5"/>
    <dgm:cxn modelId="{49373EB6-4506-8343-A7C4-8E118DEA4268}" type="presOf" srcId="{E0470BBB-0586-DC48-A098-D37EFA524B27}" destId="{77597982-4212-3743-9900-54A13979873B}" srcOrd="0" destOrd="0" presId="urn:microsoft.com/office/officeart/2005/8/layout/vProcess5"/>
    <dgm:cxn modelId="{F0A40C7D-6253-C949-B90F-CD85FFEC2A86}" type="presOf" srcId="{469C09F2-626D-1544-9891-A02BD6413ED1}" destId="{BC680F5F-2122-CC43-9B7F-6661654F85E0}" srcOrd="0" destOrd="0" presId="urn:microsoft.com/office/officeart/2005/8/layout/vProcess5"/>
    <dgm:cxn modelId="{1C055CBD-EE92-3E4D-99DF-C338DBC69BD5}" type="presParOf" srcId="{77597982-4212-3743-9900-54A13979873B}" destId="{B8B60169-C211-4948-8DDF-BC7D2F847428}" srcOrd="0" destOrd="0" presId="urn:microsoft.com/office/officeart/2005/8/layout/vProcess5"/>
    <dgm:cxn modelId="{6F26D3C2-1CF4-6F47-91C1-56BBC29F9E37}" type="presParOf" srcId="{77597982-4212-3743-9900-54A13979873B}" destId="{BC680F5F-2122-CC43-9B7F-6661654F85E0}" srcOrd="1" destOrd="0" presId="urn:microsoft.com/office/officeart/2005/8/layout/vProcess5"/>
    <dgm:cxn modelId="{1E7E1C84-EB3D-B44C-AD1A-0056E5EB437A}" type="presParOf" srcId="{77597982-4212-3743-9900-54A13979873B}" destId="{3AD4FBCC-BA02-864F-B085-80E9D910979E}" srcOrd="2" destOrd="0" presId="urn:microsoft.com/office/officeart/2005/8/layout/vProcess5"/>
    <dgm:cxn modelId="{CF6BFC3D-A3F2-744C-A944-7B7BBEB6E874}" type="presParOf" srcId="{77597982-4212-3743-9900-54A13979873B}" destId="{141860D1-43C4-0E41-B584-1CAC59B0A71B}" srcOrd="3" destOrd="0" presId="urn:microsoft.com/office/officeart/2005/8/layout/vProcess5"/>
    <dgm:cxn modelId="{BC6ED31D-ADB9-FA4D-A450-99EB767648D5}" type="presParOf" srcId="{77597982-4212-3743-9900-54A13979873B}" destId="{DDB16A43-EF1A-844B-B7B4-3CEF8CFCF36F}" srcOrd="4" destOrd="0" presId="urn:microsoft.com/office/officeart/2005/8/layout/vProcess5"/>
    <dgm:cxn modelId="{00A32C66-A287-5E43-8447-B9E7DB72E8CC}" type="presParOf" srcId="{77597982-4212-3743-9900-54A13979873B}" destId="{C5075F93-D49E-FA48-B950-22611F14A7E3}" srcOrd="5" destOrd="0" presId="urn:microsoft.com/office/officeart/2005/8/layout/vProcess5"/>
    <dgm:cxn modelId="{5FF5BEF7-0328-FC4D-AE95-60F121B3D17F}" type="presParOf" srcId="{77597982-4212-3743-9900-54A13979873B}" destId="{7A43C85B-9CAB-D94A-9C12-00F8E9CEE02A}" srcOrd="6" destOrd="0" presId="urn:microsoft.com/office/officeart/2005/8/layout/vProcess5"/>
    <dgm:cxn modelId="{162C95A2-9E1E-784D-BC6C-F4B37A11F6E2}" type="presParOf" srcId="{77597982-4212-3743-9900-54A13979873B}" destId="{825F6196-948E-5B46-B5A6-2C57C51A9406}" srcOrd="7" destOrd="0" presId="urn:microsoft.com/office/officeart/2005/8/layout/vProcess5"/>
    <dgm:cxn modelId="{C33EE5B6-3375-224D-B15B-A06C5A9F8076}" type="presParOf" srcId="{77597982-4212-3743-9900-54A13979873B}" destId="{1C51C189-5D49-3C42-8C01-4E10ECA6E067}" srcOrd="8" destOrd="0" presId="urn:microsoft.com/office/officeart/2005/8/layout/vProcess5"/>
    <dgm:cxn modelId="{9DB49D39-8B45-C24C-955E-CDB39CF77B7E}" type="presParOf" srcId="{77597982-4212-3743-9900-54A13979873B}" destId="{127DB123-66C5-6246-84EF-DFC24C5B1F03}" srcOrd="9" destOrd="0" presId="urn:microsoft.com/office/officeart/2005/8/layout/vProcess5"/>
    <dgm:cxn modelId="{71BB2C4C-87EA-A648-BCA0-3C98D3C7D5EA}" type="presParOf" srcId="{77597982-4212-3743-9900-54A13979873B}" destId="{3B867385-DB69-4348-8E52-F19C4A09D144}" srcOrd="10" destOrd="0" presId="urn:microsoft.com/office/officeart/2005/8/layout/vProcess5"/>
    <dgm:cxn modelId="{3ED5E211-4E29-FE47-85ED-51E60B651940}" type="presParOf" srcId="{77597982-4212-3743-9900-54A13979873B}" destId="{6EC62113-AA11-E84E-8BEC-A4A74C3B0E0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C86BEC-4387-BF42-89F9-EF3850659142}" type="doc">
      <dgm:prSet loTypeId="urn:microsoft.com/office/officeart/2005/8/layout/chart3" loCatId="" qsTypeId="urn:microsoft.com/office/officeart/2005/8/quickstyle/simple4" qsCatId="simple" csTypeId="urn:microsoft.com/office/officeart/2005/8/colors/accent3_5" csCatId="accent3" phldr="0"/>
      <dgm:spPr/>
    </dgm:pt>
    <dgm:pt modelId="{31988C45-285D-B24F-95D3-E7A9CDE4B2D7}">
      <dgm:prSet phldrT="[Text]" phldr="1"/>
      <dgm:spPr/>
      <dgm:t>
        <a:bodyPr/>
        <a:lstStyle/>
        <a:p>
          <a:endParaRPr lang="en-US"/>
        </a:p>
      </dgm:t>
    </dgm:pt>
    <dgm:pt modelId="{26BB7B59-F524-AC42-A21A-5FCC16343182}" type="parTrans" cxnId="{2915AAA3-E119-7746-8C66-83FD0D917A6B}">
      <dgm:prSet/>
      <dgm:spPr/>
      <dgm:t>
        <a:bodyPr/>
        <a:lstStyle/>
        <a:p>
          <a:endParaRPr lang="en-US"/>
        </a:p>
      </dgm:t>
    </dgm:pt>
    <dgm:pt modelId="{922A8047-E5E8-F44E-96B7-1CB59D23A7F9}" type="sibTrans" cxnId="{2915AAA3-E119-7746-8C66-83FD0D917A6B}">
      <dgm:prSet/>
      <dgm:spPr/>
      <dgm:t>
        <a:bodyPr/>
        <a:lstStyle/>
        <a:p>
          <a:endParaRPr lang="en-US"/>
        </a:p>
      </dgm:t>
    </dgm:pt>
    <dgm:pt modelId="{428BD2B3-A36A-424A-8078-6A76ED9693D8}">
      <dgm:prSet phldrT="[Text]" phldr="1"/>
      <dgm:spPr/>
      <dgm:t>
        <a:bodyPr/>
        <a:lstStyle/>
        <a:p>
          <a:endParaRPr lang="en-US" dirty="0"/>
        </a:p>
      </dgm:t>
    </dgm:pt>
    <dgm:pt modelId="{8CC5E861-D26F-FE41-95E4-9FACC9E3976F}" type="parTrans" cxnId="{67B1644D-B34C-B148-AF14-B7EF1D560F45}">
      <dgm:prSet/>
      <dgm:spPr/>
      <dgm:t>
        <a:bodyPr/>
        <a:lstStyle/>
        <a:p>
          <a:endParaRPr lang="en-US"/>
        </a:p>
      </dgm:t>
    </dgm:pt>
    <dgm:pt modelId="{3842F906-FF6F-0742-8BA7-80FBBFB9098C}" type="sibTrans" cxnId="{67B1644D-B34C-B148-AF14-B7EF1D560F45}">
      <dgm:prSet/>
      <dgm:spPr/>
      <dgm:t>
        <a:bodyPr/>
        <a:lstStyle/>
        <a:p>
          <a:endParaRPr lang="en-US"/>
        </a:p>
      </dgm:t>
    </dgm:pt>
    <dgm:pt modelId="{1279D5C5-82DD-DD40-97DC-E5A36016E5B2}">
      <dgm:prSet phldrT="[Text]" phldr="1"/>
      <dgm:spPr/>
      <dgm:t>
        <a:bodyPr/>
        <a:lstStyle/>
        <a:p>
          <a:endParaRPr lang="en-US" dirty="0"/>
        </a:p>
      </dgm:t>
    </dgm:pt>
    <dgm:pt modelId="{09684125-A519-7C43-97F0-EF7BE7AB4C83}" type="parTrans" cxnId="{2F1ABCAA-07D5-5740-8279-942EC3D52CD2}">
      <dgm:prSet/>
      <dgm:spPr/>
      <dgm:t>
        <a:bodyPr/>
        <a:lstStyle/>
        <a:p>
          <a:endParaRPr lang="en-US"/>
        </a:p>
      </dgm:t>
    </dgm:pt>
    <dgm:pt modelId="{7B7B1654-329E-6D4B-B9DA-C802F3AC1273}" type="sibTrans" cxnId="{2F1ABCAA-07D5-5740-8279-942EC3D52CD2}">
      <dgm:prSet/>
      <dgm:spPr/>
      <dgm:t>
        <a:bodyPr/>
        <a:lstStyle/>
        <a:p>
          <a:endParaRPr lang="en-US"/>
        </a:p>
      </dgm:t>
    </dgm:pt>
    <dgm:pt modelId="{5007A176-62E7-3C41-981A-0436290F346E}" type="pres">
      <dgm:prSet presAssocID="{45C86BEC-4387-BF42-89F9-EF3850659142}" presName="compositeShape" presStyleCnt="0">
        <dgm:presLayoutVars>
          <dgm:chMax val="7"/>
          <dgm:dir/>
          <dgm:resizeHandles val="exact"/>
        </dgm:presLayoutVars>
      </dgm:prSet>
      <dgm:spPr/>
    </dgm:pt>
    <dgm:pt modelId="{3A14416C-2FE5-2D49-A3BF-1F2ACA00A9C2}" type="pres">
      <dgm:prSet presAssocID="{45C86BEC-4387-BF42-89F9-EF3850659142}" presName="wedge1" presStyleLbl="node1" presStyleIdx="0" presStyleCnt="3"/>
      <dgm:spPr/>
      <dgm:t>
        <a:bodyPr/>
        <a:lstStyle/>
        <a:p>
          <a:endParaRPr lang="en-US"/>
        </a:p>
      </dgm:t>
    </dgm:pt>
    <dgm:pt modelId="{A92084FF-B696-CD4C-8DA9-3D175B91ABA2}" type="pres">
      <dgm:prSet presAssocID="{45C86BEC-4387-BF42-89F9-EF38506591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E0271-DC4B-FB42-812E-A2BDEA443EF9}" type="pres">
      <dgm:prSet presAssocID="{45C86BEC-4387-BF42-89F9-EF3850659142}" presName="wedge2" presStyleLbl="node1" presStyleIdx="1" presStyleCnt="3"/>
      <dgm:spPr/>
      <dgm:t>
        <a:bodyPr/>
        <a:lstStyle/>
        <a:p>
          <a:endParaRPr lang="en-US"/>
        </a:p>
      </dgm:t>
    </dgm:pt>
    <dgm:pt modelId="{8A53122E-D22D-7346-B992-522BD98F3ED5}" type="pres">
      <dgm:prSet presAssocID="{45C86BEC-4387-BF42-89F9-EF38506591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B4AC5-B6D8-9048-A948-EA3495104943}" type="pres">
      <dgm:prSet presAssocID="{45C86BEC-4387-BF42-89F9-EF3850659142}" presName="wedge3" presStyleLbl="node1" presStyleIdx="2" presStyleCnt="3"/>
      <dgm:spPr/>
      <dgm:t>
        <a:bodyPr/>
        <a:lstStyle/>
        <a:p>
          <a:endParaRPr lang="en-US"/>
        </a:p>
      </dgm:t>
    </dgm:pt>
    <dgm:pt modelId="{B3A5A26A-D21A-684A-961F-2184A8B457C9}" type="pres">
      <dgm:prSet presAssocID="{45C86BEC-4387-BF42-89F9-EF38506591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246C1-5239-2645-B4DB-69A34CDC54DF}" type="presOf" srcId="{45C86BEC-4387-BF42-89F9-EF3850659142}" destId="{5007A176-62E7-3C41-981A-0436290F346E}" srcOrd="0" destOrd="0" presId="urn:microsoft.com/office/officeart/2005/8/layout/chart3"/>
    <dgm:cxn modelId="{2915AAA3-E119-7746-8C66-83FD0D917A6B}" srcId="{45C86BEC-4387-BF42-89F9-EF3850659142}" destId="{31988C45-285D-B24F-95D3-E7A9CDE4B2D7}" srcOrd="0" destOrd="0" parTransId="{26BB7B59-F524-AC42-A21A-5FCC16343182}" sibTransId="{922A8047-E5E8-F44E-96B7-1CB59D23A7F9}"/>
    <dgm:cxn modelId="{058781F6-9D14-3F43-B763-CB11AB3F522E}" type="presOf" srcId="{31988C45-285D-B24F-95D3-E7A9CDE4B2D7}" destId="{A92084FF-B696-CD4C-8DA9-3D175B91ABA2}" srcOrd="1" destOrd="0" presId="urn:microsoft.com/office/officeart/2005/8/layout/chart3"/>
    <dgm:cxn modelId="{67B1644D-B34C-B148-AF14-B7EF1D560F45}" srcId="{45C86BEC-4387-BF42-89F9-EF3850659142}" destId="{428BD2B3-A36A-424A-8078-6A76ED9693D8}" srcOrd="1" destOrd="0" parTransId="{8CC5E861-D26F-FE41-95E4-9FACC9E3976F}" sibTransId="{3842F906-FF6F-0742-8BA7-80FBBFB9098C}"/>
    <dgm:cxn modelId="{A06E2B0A-5770-8443-8C01-58A7E869D718}" type="presOf" srcId="{1279D5C5-82DD-DD40-97DC-E5A36016E5B2}" destId="{B3A5A26A-D21A-684A-961F-2184A8B457C9}" srcOrd="1" destOrd="0" presId="urn:microsoft.com/office/officeart/2005/8/layout/chart3"/>
    <dgm:cxn modelId="{17071C4B-F81A-674E-88E7-FB043132770B}" type="presOf" srcId="{428BD2B3-A36A-424A-8078-6A76ED9693D8}" destId="{8A6E0271-DC4B-FB42-812E-A2BDEA443EF9}" srcOrd="0" destOrd="0" presId="urn:microsoft.com/office/officeart/2005/8/layout/chart3"/>
    <dgm:cxn modelId="{016945EB-E177-E74C-823F-D3ECB1F66537}" type="presOf" srcId="{31988C45-285D-B24F-95D3-E7A9CDE4B2D7}" destId="{3A14416C-2FE5-2D49-A3BF-1F2ACA00A9C2}" srcOrd="0" destOrd="0" presId="urn:microsoft.com/office/officeart/2005/8/layout/chart3"/>
    <dgm:cxn modelId="{2F1ABCAA-07D5-5740-8279-942EC3D52CD2}" srcId="{45C86BEC-4387-BF42-89F9-EF3850659142}" destId="{1279D5C5-82DD-DD40-97DC-E5A36016E5B2}" srcOrd="2" destOrd="0" parTransId="{09684125-A519-7C43-97F0-EF7BE7AB4C83}" sibTransId="{7B7B1654-329E-6D4B-B9DA-C802F3AC1273}"/>
    <dgm:cxn modelId="{600798DF-9207-E94D-8F70-D875980AF787}" type="presOf" srcId="{1279D5C5-82DD-DD40-97DC-E5A36016E5B2}" destId="{661B4AC5-B6D8-9048-A948-EA3495104943}" srcOrd="0" destOrd="0" presId="urn:microsoft.com/office/officeart/2005/8/layout/chart3"/>
    <dgm:cxn modelId="{684D5937-6C68-0A44-B10B-32A05D9DE029}" type="presOf" srcId="{428BD2B3-A36A-424A-8078-6A76ED9693D8}" destId="{8A53122E-D22D-7346-B992-522BD98F3ED5}" srcOrd="1" destOrd="0" presId="urn:microsoft.com/office/officeart/2005/8/layout/chart3"/>
    <dgm:cxn modelId="{59364F8B-333A-2F4F-9716-B44972DF11E0}" type="presParOf" srcId="{5007A176-62E7-3C41-981A-0436290F346E}" destId="{3A14416C-2FE5-2D49-A3BF-1F2ACA00A9C2}" srcOrd="0" destOrd="0" presId="urn:microsoft.com/office/officeart/2005/8/layout/chart3"/>
    <dgm:cxn modelId="{B647B373-1E52-D049-AC7A-9ECFFFFA05D8}" type="presParOf" srcId="{5007A176-62E7-3C41-981A-0436290F346E}" destId="{A92084FF-B696-CD4C-8DA9-3D175B91ABA2}" srcOrd="1" destOrd="0" presId="urn:microsoft.com/office/officeart/2005/8/layout/chart3"/>
    <dgm:cxn modelId="{85F331C4-936E-4046-8F88-EF87B50125BC}" type="presParOf" srcId="{5007A176-62E7-3C41-981A-0436290F346E}" destId="{8A6E0271-DC4B-FB42-812E-A2BDEA443EF9}" srcOrd="2" destOrd="0" presId="urn:microsoft.com/office/officeart/2005/8/layout/chart3"/>
    <dgm:cxn modelId="{EBE0F756-713C-954F-94F5-A351610AE5AC}" type="presParOf" srcId="{5007A176-62E7-3C41-981A-0436290F346E}" destId="{8A53122E-D22D-7346-B992-522BD98F3ED5}" srcOrd="3" destOrd="0" presId="urn:microsoft.com/office/officeart/2005/8/layout/chart3"/>
    <dgm:cxn modelId="{A5E1D5CD-3903-614B-8637-487446990FA5}" type="presParOf" srcId="{5007A176-62E7-3C41-981A-0436290F346E}" destId="{661B4AC5-B6D8-9048-A948-EA3495104943}" srcOrd="4" destOrd="0" presId="urn:microsoft.com/office/officeart/2005/8/layout/chart3"/>
    <dgm:cxn modelId="{50DCDFD4-E1BD-934A-9F7D-0F445E5DCC2D}" type="presParOf" srcId="{5007A176-62E7-3C41-981A-0436290F346E}" destId="{B3A5A26A-D21A-684A-961F-2184A8B457C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A4EF85-6AF6-9A4D-9372-433A1B284DDC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AFA1B0-31E1-5540-9CD9-B1917B5CA123}">
      <dgm:prSet phldrT="[Text]" phldr="1"/>
      <dgm:spPr/>
      <dgm:t>
        <a:bodyPr/>
        <a:lstStyle/>
        <a:p>
          <a:endParaRPr lang="en-US" dirty="0"/>
        </a:p>
      </dgm:t>
    </dgm:pt>
    <dgm:pt modelId="{D5B33FD9-4249-9E45-B40A-ED8628EB74A3}" type="parTrans" cxnId="{D7E5783D-E54C-874F-A6A9-D3FB0951DF3E}">
      <dgm:prSet/>
      <dgm:spPr/>
      <dgm:t>
        <a:bodyPr/>
        <a:lstStyle/>
        <a:p>
          <a:endParaRPr lang="en-US"/>
        </a:p>
      </dgm:t>
    </dgm:pt>
    <dgm:pt modelId="{664C1235-B590-3642-A00E-D8AA33C8C40C}" type="sibTrans" cxnId="{D7E5783D-E54C-874F-A6A9-D3FB0951DF3E}">
      <dgm:prSet/>
      <dgm:spPr/>
      <dgm:t>
        <a:bodyPr/>
        <a:lstStyle/>
        <a:p>
          <a:endParaRPr lang="en-US"/>
        </a:p>
      </dgm:t>
    </dgm:pt>
    <dgm:pt modelId="{8193BF38-E1C8-E546-B8FB-E8DBB18DCB81}">
      <dgm:prSet phldrT="[Text]" phldr="1"/>
      <dgm:spPr/>
      <dgm:t>
        <a:bodyPr/>
        <a:lstStyle/>
        <a:p>
          <a:endParaRPr lang="en-US" dirty="0"/>
        </a:p>
      </dgm:t>
    </dgm:pt>
    <dgm:pt modelId="{2080F22D-83B4-0C46-A8E4-C7C7A412AE2A}" type="parTrans" cxnId="{B0F5F932-65DF-5E43-BEC6-B9FC32D9E687}">
      <dgm:prSet/>
      <dgm:spPr/>
      <dgm:t>
        <a:bodyPr/>
        <a:lstStyle/>
        <a:p>
          <a:endParaRPr lang="en-US"/>
        </a:p>
      </dgm:t>
    </dgm:pt>
    <dgm:pt modelId="{35A3AE95-4A98-854B-8504-9FC2FBE4CEF2}" type="sibTrans" cxnId="{B0F5F932-65DF-5E43-BEC6-B9FC32D9E687}">
      <dgm:prSet/>
      <dgm:spPr/>
      <dgm:t>
        <a:bodyPr/>
        <a:lstStyle/>
        <a:p>
          <a:endParaRPr lang="en-US"/>
        </a:p>
      </dgm:t>
    </dgm:pt>
    <dgm:pt modelId="{6CD17835-0324-604F-84F2-40F4CE32ECEE}">
      <dgm:prSet phldrT="[Text]" phldr="1"/>
      <dgm:spPr/>
      <dgm:t>
        <a:bodyPr/>
        <a:lstStyle/>
        <a:p>
          <a:endParaRPr lang="en-US" dirty="0"/>
        </a:p>
      </dgm:t>
    </dgm:pt>
    <dgm:pt modelId="{20BC424B-EF6A-214D-93DB-D305201180A2}" type="parTrans" cxnId="{6DA2DBDA-383C-9044-A8F7-18730DAA731F}">
      <dgm:prSet/>
      <dgm:spPr/>
      <dgm:t>
        <a:bodyPr/>
        <a:lstStyle/>
        <a:p>
          <a:endParaRPr lang="en-US"/>
        </a:p>
      </dgm:t>
    </dgm:pt>
    <dgm:pt modelId="{862CCE70-D6A6-064D-96CC-6D4CF2CF2CED}" type="sibTrans" cxnId="{6DA2DBDA-383C-9044-A8F7-18730DAA731F}">
      <dgm:prSet/>
      <dgm:spPr/>
      <dgm:t>
        <a:bodyPr/>
        <a:lstStyle/>
        <a:p>
          <a:endParaRPr lang="en-US"/>
        </a:p>
      </dgm:t>
    </dgm:pt>
    <dgm:pt modelId="{28A520A2-30B1-854E-B2B0-969192016662}">
      <dgm:prSet phldrT="[Text]"/>
      <dgm:spPr/>
      <dgm:t>
        <a:bodyPr/>
        <a:lstStyle/>
        <a:p>
          <a:endParaRPr lang="en-US" dirty="0"/>
        </a:p>
      </dgm:t>
    </dgm:pt>
    <dgm:pt modelId="{E87679CE-72D4-FC4E-BD3E-CF036DFD81E2}" type="parTrans" cxnId="{E84E230A-09DC-CA40-901C-34D60F156252}">
      <dgm:prSet/>
      <dgm:spPr/>
      <dgm:t>
        <a:bodyPr/>
        <a:lstStyle/>
        <a:p>
          <a:endParaRPr lang="en-US"/>
        </a:p>
      </dgm:t>
    </dgm:pt>
    <dgm:pt modelId="{F071A2C6-77BE-E249-AE9B-868DBA42625A}" type="sibTrans" cxnId="{E84E230A-09DC-CA40-901C-34D60F156252}">
      <dgm:prSet/>
      <dgm:spPr/>
      <dgm:t>
        <a:bodyPr/>
        <a:lstStyle/>
        <a:p>
          <a:endParaRPr lang="en-US"/>
        </a:p>
      </dgm:t>
    </dgm:pt>
    <dgm:pt modelId="{0BE36F33-AC4D-E24C-81F9-02D4B5B69C0C}">
      <dgm:prSet phldrT="[Text]"/>
      <dgm:spPr/>
      <dgm:t>
        <a:bodyPr/>
        <a:lstStyle/>
        <a:p>
          <a:endParaRPr lang="en-US" dirty="0"/>
        </a:p>
      </dgm:t>
    </dgm:pt>
    <dgm:pt modelId="{630D9A4A-056F-3749-8B86-4CB8EB4134FD}" type="parTrans" cxnId="{A9D6CED6-D5D6-744E-8963-4CB3CD2DCCAF}">
      <dgm:prSet/>
      <dgm:spPr/>
      <dgm:t>
        <a:bodyPr/>
        <a:lstStyle/>
        <a:p>
          <a:endParaRPr lang="en-US"/>
        </a:p>
      </dgm:t>
    </dgm:pt>
    <dgm:pt modelId="{AD515448-90D4-D04C-8090-513DBBFA0C9C}" type="sibTrans" cxnId="{A9D6CED6-D5D6-744E-8963-4CB3CD2DCCAF}">
      <dgm:prSet/>
      <dgm:spPr/>
      <dgm:t>
        <a:bodyPr/>
        <a:lstStyle/>
        <a:p>
          <a:endParaRPr lang="en-US"/>
        </a:p>
      </dgm:t>
    </dgm:pt>
    <dgm:pt modelId="{71ECA94B-0D10-6443-98A7-C0B68FA3B5B6}">
      <dgm:prSet phldrT="[Text]"/>
      <dgm:spPr/>
      <dgm:t>
        <a:bodyPr/>
        <a:lstStyle/>
        <a:p>
          <a:endParaRPr lang="en-US" dirty="0"/>
        </a:p>
      </dgm:t>
    </dgm:pt>
    <dgm:pt modelId="{E92D85DF-D848-FA45-9F58-56B598A5BCD3}" type="parTrans" cxnId="{83B002B1-9953-2341-A269-659879916D70}">
      <dgm:prSet/>
      <dgm:spPr/>
      <dgm:t>
        <a:bodyPr/>
        <a:lstStyle/>
        <a:p>
          <a:endParaRPr lang="en-US"/>
        </a:p>
      </dgm:t>
    </dgm:pt>
    <dgm:pt modelId="{0D483A10-7359-B84C-9033-5CC882E185AC}" type="sibTrans" cxnId="{83B002B1-9953-2341-A269-659879916D70}">
      <dgm:prSet/>
      <dgm:spPr/>
      <dgm:t>
        <a:bodyPr/>
        <a:lstStyle/>
        <a:p>
          <a:endParaRPr lang="en-US"/>
        </a:p>
      </dgm:t>
    </dgm:pt>
    <dgm:pt modelId="{91DC8A83-54F2-5C4B-B998-B9FF0AD754A7}">
      <dgm:prSet phldrT="[Text]"/>
      <dgm:spPr/>
      <dgm:t>
        <a:bodyPr/>
        <a:lstStyle/>
        <a:p>
          <a:endParaRPr lang="en-US"/>
        </a:p>
      </dgm:t>
    </dgm:pt>
    <dgm:pt modelId="{BA3B3A8D-8349-B544-B17A-3F546E1F8C02}" type="parTrans" cxnId="{6C3E1FC6-7599-724E-AB4F-AABBFB4AED1F}">
      <dgm:prSet/>
      <dgm:spPr/>
      <dgm:t>
        <a:bodyPr/>
        <a:lstStyle/>
        <a:p>
          <a:endParaRPr lang="en-US"/>
        </a:p>
      </dgm:t>
    </dgm:pt>
    <dgm:pt modelId="{9A1AE587-723C-F148-8F19-DA4E5B5F80B2}" type="sibTrans" cxnId="{6C3E1FC6-7599-724E-AB4F-AABBFB4AED1F}">
      <dgm:prSet/>
      <dgm:spPr/>
      <dgm:t>
        <a:bodyPr/>
        <a:lstStyle/>
        <a:p>
          <a:endParaRPr lang="en-US"/>
        </a:p>
      </dgm:t>
    </dgm:pt>
    <dgm:pt modelId="{16074BF2-AB6B-254B-BABB-BFBE22B76DDD}">
      <dgm:prSet phldrT="[Text]"/>
      <dgm:spPr/>
      <dgm:t>
        <a:bodyPr/>
        <a:lstStyle/>
        <a:p>
          <a:endParaRPr lang="en-US" dirty="0"/>
        </a:p>
      </dgm:t>
    </dgm:pt>
    <dgm:pt modelId="{2949F4F0-DA86-AE45-8E64-E0D636C71ACC}" type="parTrans" cxnId="{0768B9DA-9E5F-464D-8A76-AB5FFE373083}">
      <dgm:prSet/>
      <dgm:spPr/>
      <dgm:t>
        <a:bodyPr/>
        <a:lstStyle/>
        <a:p>
          <a:endParaRPr lang="en-US"/>
        </a:p>
      </dgm:t>
    </dgm:pt>
    <dgm:pt modelId="{51A90935-B5FF-7D48-930A-C6A32E439C0A}" type="sibTrans" cxnId="{0768B9DA-9E5F-464D-8A76-AB5FFE373083}">
      <dgm:prSet/>
      <dgm:spPr/>
      <dgm:t>
        <a:bodyPr/>
        <a:lstStyle/>
        <a:p>
          <a:endParaRPr lang="en-US"/>
        </a:p>
      </dgm:t>
    </dgm:pt>
    <dgm:pt modelId="{A2F72E7B-F2CF-974B-B00A-91A882C050C7}">
      <dgm:prSet phldrT="[Text]"/>
      <dgm:spPr/>
      <dgm:t>
        <a:bodyPr/>
        <a:lstStyle/>
        <a:p>
          <a:endParaRPr lang="en-US"/>
        </a:p>
      </dgm:t>
    </dgm:pt>
    <dgm:pt modelId="{54C5BD8D-A627-A14E-963C-39AC0906851C}" type="parTrans" cxnId="{6936564B-7ED9-FE4B-A1A4-7585FC30A959}">
      <dgm:prSet/>
      <dgm:spPr/>
      <dgm:t>
        <a:bodyPr/>
        <a:lstStyle/>
        <a:p>
          <a:endParaRPr lang="en-US"/>
        </a:p>
      </dgm:t>
    </dgm:pt>
    <dgm:pt modelId="{B9EDBDF5-2E90-0245-B1D0-8870C2D21D0C}" type="sibTrans" cxnId="{6936564B-7ED9-FE4B-A1A4-7585FC30A959}">
      <dgm:prSet/>
      <dgm:spPr/>
      <dgm:t>
        <a:bodyPr/>
        <a:lstStyle/>
        <a:p>
          <a:endParaRPr lang="en-US"/>
        </a:p>
      </dgm:t>
    </dgm:pt>
    <dgm:pt modelId="{A6424FD3-4726-654D-B8D6-92BF9FC74ED8}">
      <dgm:prSet phldrT="[Text]"/>
      <dgm:spPr/>
      <dgm:t>
        <a:bodyPr/>
        <a:lstStyle/>
        <a:p>
          <a:endParaRPr lang="en-US"/>
        </a:p>
      </dgm:t>
    </dgm:pt>
    <dgm:pt modelId="{37204677-8A6C-1740-9F73-FA1FF5999CAD}" type="parTrans" cxnId="{3F192EB5-F56A-E341-8BA8-4A4CE60C6457}">
      <dgm:prSet/>
      <dgm:spPr/>
      <dgm:t>
        <a:bodyPr/>
        <a:lstStyle/>
        <a:p>
          <a:endParaRPr lang="en-US"/>
        </a:p>
      </dgm:t>
    </dgm:pt>
    <dgm:pt modelId="{B3B388C7-1037-0C49-9AA1-28B7C3BA1DAC}" type="sibTrans" cxnId="{3F192EB5-F56A-E341-8BA8-4A4CE60C6457}">
      <dgm:prSet/>
      <dgm:spPr/>
      <dgm:t>
        <a:bodyPr/>
        <a:lstStyle/>
        <a:p>
          <a:endParaRPr lang="en-US"/>
        </a:p>
      </dgm:t>
    </dgm:pt>
    <dgm:pt modelId="{18382889-84FC-4D4A-8397-1EC2969CCCF9}">
      <dgm:prSet phldrT="[Text]"/>
      <dgm:spPr/>
      <dgm:t>
        <a:bodyPr/>
        <a:lstStyle/>
        <a:p>
          <a:endParaRPr lang="en-US" dirty="0"/>
        </a:p>
      </dgm:t>
    </dgm:pt>
    <dgm:pt modelId="{91EFFD25-4902-0549-A3B9-2990DBC76A76}" type="parTrans" cxnId="{BD3DB963-B408-A349-9FBD-3D72DF36FD7F}">
      <dgm:prSet/>
      <dgm:spPr/>
      <dgm:t>
        <a:bodyPr/>
        <a:lstStyle/>
        <a:p>
          <a:endParaRPr lang="en-US"/>
        </a:p>
      </dgm:t>
    </dgm:pt>
    <dgm:pt modelId="{54D99FF2-ACAD-0D44-85B5-A98C65AA9F9D}" type="sibTrans" cxnId="{BD3DB963-B408-A349-9FBD-3D72DF36FD7F}">
      <dgm:prSet/>
      <dgm:spPr/>
      <dgm:t>
        <a:bodyPr/>
        <a:lstStyle/>
        <a:p>
          <a:endParaRPr lang="en-US"/>
        </a:p>
      </dgm:t>
    </dgm:pt>
    <dgm:pt modelId="{187A34E7-8335-384C-B0CA-28F787EFE7C0}" type="pres">
      <dgm:prSet presAssocID="{59A4EF85-6AF6-9A4D-9372-433A1B284DD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96A7579B-4A5B-824D-AE30-8EB6C839DA4D}" type="pres">
      <dgm:prSet presAssocID="{D8AFA1B0-31E1-5540-9CD9-B1917B5CA123}" presName="text1" presStyleCnt="0"/>
      <dgm:spPr/>
    </dgm:pt>
    <dgm:pt modelId="{1BAA8174-514C-8048-AB4A-169CFD10C377}" type="pres">
      <dgm:prSet presAssocID="{D8AFA1B0-31E1-5540-9CD9-B1917B5CA123}" presName="textRepeatNode" presStyleLbl="alignNode1" presStyleIdx="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DB109-8C11-3746-89B6-405166781196}" type="pres">
      <dgm:prSet presAssocID="{D8AFA1B0-31E1-5540-9CD9-B1917B5CA123}" presName="textaccent1" presStyleCnt="0"/>
      <dgm:spPr/>
    </dgm:pt>
    <dgm:pt modelId="{6607828C-3523-3844-B577-3A19154681DA}" type="pres">
      <dgm:prSet presAssocID="{D8AFA1B0-31E1-5540-9CD9-B1917B5CA123}" presName="accentRepeatNode" presStyleLbl="solidAlignAcc1" presStyleIdx="0" presStyleCnt="22"/>
      <dgm:spPr/>
    </dgm:pt>
    <dgm:pt modelId="{57D54A0D-5B95-1147-A7AF-1A05D42454B9}" type="pres">
      <dgm:prSet presAssocID="{664C1235-B590-3642-A00E-D8AA33C8C40C}" presName="image1" presStyleCnt="0"/>
      <dgm:spPr/>
    </dgm:pt>
    <dgm:pt modelId="{8C92D32D-91FC-8746-8553-72B0E3CE86B6}" type="pres">
      <dgm:prSet presAssocID="{664C1235-B590-3642-A00E-D8AA33C8C40C}" presName="imageRepeatNode" presStyleLbl="alignAcc1" presStyleIdx="0" presStyleCnt="11"/>
      <dgm:spPr/>
      <dgm:t>
        <a:bodyPr/>
        <a:lstStyle/>
        <a:p>
          <a:endParaRPr lang="en-US"/>
        </a:p>
      </dgm:t>
    </dgm:pt>
    <dgm:pt modelId="{C9FCC23D-EBA1-6C41-BC80-447CDC7F5573}" type="pres">
      <dgm:prSet presAssocID="{664C1235-B590-3642-A00E-D8AA33C8C40C}" presName="imageaccent1" presStyleCnt="0"/>
      <dgm:spPr/>
    </dgm:pt>
    <dgm:pt modelId="{49F406EE-134F-2E4D-84F3-4F885B3FCF06}" type="pres">
      <dgm:prSet presAssocID="{664C1235-B590-3642-A00E-D8AA33C8C40C}" presName="accentRepeatNode" presStyleLbl="solidAlignAcc1" presStyleIdx="1" presStyleCnt="22"/>
      <dgm:spPr/>
    </dgm:pt>
    <dgm:pt modelId="{215C3CA9-3124-494B-84CB-3200BE58EA68}" type="pres">
      <dgm:prSet presAssocID="{A2F72E7B-F2CF-974B-B00A-91A882C050C7}" presName="text2" presStyleCnt="0"/>
      <dgm:spPr/>
    </dgm:pt>
    <dgm:pt modelId="{A96AFFC9-B834-CF4D-B06F-A2B815088015}" type="pres">
      <dgm:prSet presAssocID="{A2F72E7B-F2CF-974B-B00A-91A882C050C7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0C700-A92D-C447-98B0-0CCC3902F681}" type="pres">
      <dgm:prSet presAssocID="{A2F72E7B-F2CF-974B-B00A-91A882C050C7}" presName="textaccent2" presStyleCnt="0"/>
      <dgm:spPr/>
    </dgm:pt>
    <dgm:pt modelId="{FF60EC68-35FF-0641-8079-B6D6C9F13237}" type="pres">
      <dgm:prSet presAssocID="{A2F72E7B-F2CF-974B-B00A-91A882C050C7}" presName="accentRepeatNode" presStyleLbl="solidAlignAcc1" presStyleIdx="2" presStyleCnt="22"/>
      <dgm:spPr/>
    </dgm:pt>
    <dgm:pt modelId="{B68934FF-EB29-434B-8019-1EA26A0492DA}" type="pres">
      <dgm:prSet presAssocID="{B9EDBDF5-2E90-0245-B1D0-8870C2D21D0C}" presName="image2" presStyleCnt="0"/>
      <dgm:spPr/>
    </dgm:pt>
    <dgm:pt modelId="{60B56373-BCA0-4546-A00E-3A1E7A0E6957}" type="pres">
      <dgm:prSet presAssocID="{B9EDBDF5-2E90-0245-B1D0-8870C2D21D0C}" presName="imageRepeatNode" presStyleLbl="alignAcc1" presStyleIdx="1" presStyleCnt="11"/>
      <dgm:spPr/>
      <dgm:t>
        <a:bodyPr/>
        <a:lstStyle/>
        <a:p>
          <a:endParaRPr lang="en-US"/>
        </a:p>
      </dgm:t>
    </dgm:pt>
    <dgm:pt modelId="{D17796C9-8208-7F4C-AFFF-443A8B79D6DB}" type="pres">
      <dgm:prSet presAssocID="{B9EDBDF5-2E90-0245-B1D0-8870C2D21D0C}" presName="imageaccent2" presStyleCnt="0"/>
      <dgm:spPr/>
    </dgm:pt>
    <dgm:pt modelId="{87D5BE61-B156-F14C-AE45-7598BB56564F}" type="pres">
      <dgm:prSet presAssocID="{B9EDBDF5-2E90-0245-B1D0-8870C2D21D0C}" presName="accentRepeatNode" presStyleLbl="solidAlignAcc1" presStyleIdx="3" presStyleCnt="22"/>
      <dgm:spPr/>
    </dgm:pt>
    <dgm:pt modelId="{2FB4F7F5-7F06-4747-B3E0-5C09DED72102}" type="pres">
      <dgm:prSet presAssocID="{A6424FD3-4726-654D-B8D6-92BF9FC74ED8}" presName="text3" presStyleCnt="0"/>
      <dgm:spPr/>
    </dgm:pt>
    <dgm:pt modelId="{B850E520-834B-E444-8D76-1F066290016A}" type="pres">
      <dgm:prSet presAssocID="{A6424FD3-4726-654D-B8D6-92BF9FC74ED8}" presName="textRepeatNode" presStyleLbl="alignNode1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ADCE8-5DFD-C140-B513-EE752C924A53}" type="pres">
      <dgm:prSet presAssocID="{A6424FD3-4726-654D-B8D6-92BF9FC74ED8}" presName="textaccent3" presStyleCnt="0"/>
      <dgm:spPr/>
    </dgm:pt>
    <dgm:pt modelId="{1E4FEBE1-8902-8441-9DB3-1C513AB35FB0}" type="pres">
      <dgm:prSet presAssocID="{A6424FD3-4726-654D-B8D6-92BF9FC74ED8}" presName="accentRepeatNode" presStyleLbl="solidAlignAcc1" presStyleIdx="4" presStyleCnt="22"/>
      <dgm:spPr/>
    </dgm:pt>
    <dgm:pt modelId="{0C4A2252-0EE4-8646-AC99-94123A48E142}" type="pres">
      <dgm:prSet presAssocID="{B3B388C7-1037-0C49-9AA1-28B7C3BA1DAC}" presName="image3" presStyleCnt="0"/>
      <dgm:spPr/>
    </dgm:pt>
    <dgm:pt modelId="{2D33118F-1487-8A4F-97A8-64666BF7E7B0}" type="pres">
      <dgm:prSet presAssocID="{B3B388C7-1037-0C49-9AA1-28B7C3BA1DAC}" presName="imageRepeatNode" presStyleLbl="alignAcc1" presStyleIdx="2" presStyleCnt="11"/>
      <dgm:spPr/>
      <dgm:t>
        <a:bodyPr/>
        <a:lstStyle/>
        <a:p>
          <a:endParaRPr lang="en-US"/>
        </a:p>
      </dgm:t>
    </dgm:pt>
    <dgm:pt modelId="{A3F3A606-67E4-9C41-9429-1CC965FDA5A7}" type="pres">
      <dgm:prSet presAssocID="{B3B388C7-1037-0C49-9AA1-28B7C3BA1DAC}" presName="imageaccent3" presStyleCnt="0"/>
      <dgm:spPr/>
    </dgm:pt>
    <dgm:pt modelId="{7E914848-7DE3-764B-94CD-3C59A3F3C54B}" type="pres">
      <dgm:prSet presAssocID="{B3B388C7-1037-0C49-9AA1-28B7C3BA1DAC}" presName="accentRepeatNode" presStyleLbl="solidAlignAcc1" presStyleIdx="5" presStyleCnt="22"/>
      <dgm:spPr/>
    </dgm:pt>
    <dgm:pt modelId="{085FC3DE-813D-CB4D-89F8-6B5DE378FCB0}" type="pres">
      <dgm:prSet presAssocID="{16074BF2-AB6B-254B-BABB-BFBE22B76DDD}" presName="text4" presStyleCnt="0"/>
      <dgm:spPr/>
    </dgm:pt>
    <dgm:pt modelId="{B87A2186-19C2-CF49-BA6C-36B4A9E5ACD5}" type="pres">
      <dgm:prSet presAssocID="{16074BF2-AB6B-254B-BABB-BFBE22B76DDD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F5934-E326-C44E-8FFB-494F48444571}" type="pres">
      <dgm:prSet presAssocID="{16074BF2-AB6B-254B-BABB-BFBE22B76DDD}" presName="textaccent4" presStyleCnt="0"/>
      <dgm:spPr/>
    </dgm:pt>
    <dgm:pt modelId="{30FB3C40-3204-524C-9C97-AE4FA023FD2E}" type="pres">
      <dgm:prSet presAssocID="{16074BF2-AB6B-254B-BABB-BFBE22B76DDD}" presName="accentRepeatNode" presStyleLbl="solidAlignAcc1" presStyleIdx="6" presStyleCnt="22"/>
      <dgm:spPr/>
    </dgm:pt>
    <dgm:pt modelId="{7A9FF1DF-AA0D-324F-9FDD-C79D9D48AAC3}" type="pres">
      <dgm:prSet presAssocID="{51A90935-B5FF-7D48-930A-C6A32E439C0A}" presName="image4" presStyleCnt="0"/>
      <dgm:spPr/>
    </dgm:pt>
    <dgm:pt modelId="{458721C2-0B10-C441-B487-EAD1ED1A98DB}" type="pres">
      <dgm:prSet presAssocID="{51A90935-B5FF-7D48-930A-C6A32E439C0A}" presName="imageRepeatNode" presStyleLbl="alignAcc1" presStyleIdx="3" presStyleCnt="11"/>
      <dgm:spPr/>
      <dgm:t>
        <a:bodyPr/>
        <a:lstStyle/>
        <a:p>
          <a:endParaRPr lang="en-US"/>
        </a:p>
      </dgm:t>
    </dgm:pt>
    <dgm:pt modelId="{A32E8D1B-55A5-D24D-9F1C-D69BD4873333}" type="pres">
      <dgm:prSet presAssocID="{51A90935-B5FF-7D48-930A-C6A32E439C0A}" presName="imageaccent4" presStyleCnt="0"/>
      <dgm:spPr/>
    </dgm:pt>
    <dgm:pt modelId="{E53EEF7C-24F3-7648-AFEF-8198B0A60724}" type="pres">
      <dgm:prSet presAssocID="{51A90935-B5FF-7D48-930A-C6A32E439C0A}" presName="accentRepeatNode" presStyleLbl="solidAlignAcc1" presStyleIdx="7" presStyleCnt="22"/>
      <dgm:spPr/>
    </dgm:pt>
    <dgm:pt modelId="{4D07995A-B71B-2548-9C38-9BE6B8283E70}" type="pres">
      <dgm:prSet presAssocID="{8193BF38-E1C8-E546-B8FB-E8DBB18DCB81}" presName="text5" presStyleCnt="0"/>
      <dgm:spPr/>
    </dgm:pt>
    <dgm:pt modelId="{E2644F5F-F0B7-044F-8C92-9E3833AD2CD5}" type="pres">
      <dgm:prSet presAssocID="{8193BF38-E1C8-E546-B8FB-E8DBB18DCB81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5638F-103A-C94A-A2EB-35A68C9654C8}" type="pres">
      <dgm:prSet presAssocID="{8193BF38-E1C8-E546-B8FB-E8DBB18DCB81}" presName="textaccent5" presStyleCnt="0"/>
      <dgm:spPr/>
    </dgm:pt>
    <dgm:pt modelId="{2A4005E5-2212-6346-9564-46433C3E254B}" type="pres">
      <dgm:prSet presAssocID="{8193BF38-E1C8-E546-B8FB-E8DBB18DCB81}" presName="accentRepeatNode" presStyleLbl="solidAlignAcc1" presStyleIdx="8" presStyleCnt="22"/>
      <dgm:spPr/>
    </dgm:pt>
    <dgm:pt modelId="{EF9AE970-FCE9-604A-BD93-02F6FF378C5E}" type="pres">
      <dgm:prSet presAssocID="{35A3AE95-4A98-854B-8504-9FC2FBE4CEF2}" presName="image5" presStyleCnt="0"/>
      <dgm:spPr/>
    </dgm:pt>
    <dgm:pt modelId="{F208C5FA-E726-584B-819F-5374EC030BD9}" type="pres">
      <dgm:prSet presAssocID="{35A3AE95-4A98-854B-8504-9FC2FBE4CEF2}" presName="imageRepeatNode" presStyleLbl="alignAcc1" presStyleIdx="4" presStyleCnt="11"/>
      <dgm:spPr/>
      <dgm:t>
        <a:bodyPr/>
        <a:lstStyle/>
        <a:p>
          <a:endParaRPr lang="en-US"/>
        </a:p>
      </dgm:t>
    </dgm:pt>
    <dgm:pt modelId="{0AAEF760-AA7A-9B4E-8866-555C3323A2C9}" type="pres">
      <dgm:prSet presAssocID="{35A3AE95-4A98-854B-8504-9FC2FBE4CEF2}" presName="imageaccent5" presStyleCnt="0"/>
      <dgm:spPr/>
    </dgm:pt>
    <dgm:pt modelId="{50E87ED9-1F7D-234F-A261-3E72159042D4}" type="pres">
      <dgm:prSet presAssocID="{35A3AE95-4A98-854B-8504-9FC2FBE4CEF2}" presName="accentRepeatNode" presStyleLbl="solidAlignAcc1" presStyleIdx="9" presStyleCnt="22"/>
      <dgm:spPr/>
    </dgm:pt>
    <dgm:pt modelId="{AA3A40A4-8D8E-A741-9715-64998BA49437}" type="pres">
      <dgm:prSet presAssocID="{91DC8A83-54F2-5C4B-B998-B9FF0AD754A7}" presName="text6" presStyleCnt="0"/>
      <dgm:spPr/>
    </dgm:pt>
    <dgm:pt modelId="{80086CC0-F72E-D641-96CE-63B2F4F30820}" type="pres">
      <dgm:prSet presAssocID="{91DC8A83-54F2-5C4B-B998-B9FF0AD754A7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D043B-ADB0-FF4D-9277-76184B831092}" type="pres">
      <dgm:prSet presAssocID="{91DC8A83-54F2-5C4B-B998-B9FF0AD754A7}" presName="textaccent6" presStyleCnt="0"/>
      <dgm:spPr/>
    </dgm:pt>
    <dgm:pt modelId="{0AE57274-A7BA-AB4F-A41F-3D8E1CFEDA1D}" type="pres">
      <dgm:prSet presAssocID="{91DC8A83-54F2-5C4B-B998-B9FF0AD754A7}" presName="accentRepeatNode" presStyleLbl="solidAlignAcc1" presStyleIdx="10" presStyleCnt="22"/>
      <dgm:spPr/>
    </dgm:pt>
    <dgm:pt modelId="{91B3F54F-6B95-C648-8488-6DB0348F5374}" type="pres">
      <dgm:prSet presAssocID="{9A1AE587-723C-F148-8F19-DA4E5B5F80B2}" presName="image6" presStyleCnt="0"/>
      <dgm:spPr/>
    </dgm:pt>
    <dgm:pt modelId="{0A6FD145-7B5C-C94A-A71E-B9BDDC4CFE20}" type="pres">
      <dgm:prSet presAssocID="{9A1AE587-723C-F148-8F19-DA4E5B5F80B2}" presName="imageRepeatNode" presStyleLbl="alignAcc1" presStyleIdx="5" presStyleCnt="11"/>
      <dgm:spPr/>
      <dgm:t>
        <a:bodyPr/>
        <a:lstStyle/>
        <a:p>
          <a:endParaRPr lang="en-US"/>
        </a:p>
      </dgm:t>
    </dgm:pt>
    <dgm:pt modelId="{43EA8811-7BEE-B34E-9213-E2F5B8EEB874}" type="pres">
      <dgm:prSet presAssocID="{9A1AE587-723C-F148-8F19-DA4E5B5F80B2}" presName="imageaccent6" presStyleCnt="0"/>
      <dgm:spPr/>
    </dgm:pt>
    <dgm:pt modelId="{60046DEE-59A6-2D4B-93D3-5CE613C699E0}" type="pres">
      <dgm:prSet presAssocID="{9A1AE587-723C-F148-8F19-DA4E5B5F80B2}" presName="accentRepeatNode" presStyleLbl="solidAlignAcc1" presStyleIdx="11" presStyleCnt="22"/>
      <dgm:spPr/>
    </dgm:pt>
    <dgm:pt modelId="{73E459A0-D6B6-2943-8AE1-B166AAC37F5C}" type="pres">
      <dgm:prSet presAssocID="{71ECA94B-0D10-6443-98A7-C0B68FA3B5B6}" presName="text7" presStyleCnt="0"/>
      <dgm:spPr/>
    </dgm:pt>
    <dgm:pt modelId="{6085F210-9604-324D-A681-F4F233472692}" type="pres">
      <dgm:prSet presAssocID="{71ECA94B-0D10-6443-98A7-C0B68FA3B5B6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0BBD8-1F85-444F-90B4-26E782634DAB}" type="pres">
      <dgm:prSet presAssocID="{71ECA94B-0D10-6443-98A7-C0B68FA3B5B6}" presName="textaccent7" presStyleCnt="0"/>
      <dgm:spPr/>
    </dgm:pt>
    <dgm:pt modelId="{8C7D644C-B718-FD4B-A0A7-362F9F29C146}" type="pres">
      <dgm:prSet presAssocID="{71ECA94B-0D10-6443-98A7-C0B68FA3B5B6}" presName="accentRepeatNode" presStyleLbl="solidAlignAcc1" presStyleIdx="12" presStyleCnt="22"/>
      <dgm:spPr/>
    </dgm:pt>
    <dgm:pt modelId="{9A0DD98D-71B4-1D4A-9BC4-0ED503D07CC9}" type="pres">
      <dgm:prSet presAssocID="{0D483A10-7359-B84C-9033-5CC882E185AC}" presName="image7" presStyleCnt="0"/>
      <dgm:spPr/>
    </dgm:pt>
    <dgm:pt modelId="{81D7B6AC-51F8-AD40-B125-F323DBF6C901}" type="pres">
      <dgm:prSet presAssocID="{0D483A10-7359-B84C-9033-5CC882E185AC}" presName="imageRepeatNode" presStyleLbl="alignAcc1" presStyleIdx="6" presStyleCnt="11"/>
      <dgm:spPr/>
      <dgm:t>
        <a:bodyPr/>
        <a:lstStyle/>
        <a:p>
          <a:endParaRPr lang="en-US"/>
        </a:p>
      </dgm:t>
    </dgm:pt>
    <dgm:pt modelId="{8710F337-5FEF-B844-8524-5A949C164C66}" type="pres">
      <dgm:prSet presAssocID="{0D483A10-7359-B84C-9033-5CC882E185AC}" presName="imageaccent7" presStyleCnt="0"/>
      <dgm:spPr/>
    </dgm:pt>
    <dgm:pt modelId="{015C9B14-1D14-CE46-A29C-920BA8D19E5E}" type="pres">
      <dgm:prSet presAssocID="{0D483A10-7359-B84C-9033-5CC882E185AC}" presName="accentRepeatNode" presStyleLbl="solidAlignAcc1" presStyleIdx="13" presStyleCnt="22"/>
      <dgm:spPr/>
    </dgm:pt>
    <dgm:pt modelId="{26A3D8BC-614F-E548-B089-95C9B46C5DF5}" type="pres">
      <dgm:prSet presAssocID="{6CD17835-0324-604F-84F2-40F4CE32ECEE}" presName="text8" presStyleCnt="0"/>
      <dgm:spPr/>
    </dgm:pt>
    <dgm:pt modelId="{00B55E19-6EF5-E94D-944F-CC5C21BC0C43}" type="pres">
      <dgm:prSet presAssocID="{6CD17835-0324-604F-84F2-40F4CE32ECEE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956A4-5DB5-DB48-8FC0-B883D40A9F3C}" type="pres">
      <dgm:prSet presAssocID="{6CD17835-0324-604F-84F2-40F4CE32ECEE}" presName="textaccent8" presStyleCnt="0"/>
      <dgm:spPr/>
    </dgm:pt>
    <dgm:pt modelId="{5984B2A6-D002-D944-838B-3988F340592A}" type="pres">
      <dgm:prSet presAssocID="{6CD17835-0324-604F-84F2-40F4CE32ECEE}" presName="accentRepeatNode" presStyleLbl="solidAlignAcc1" presStyleIdx="14" presStyleCnt="22"/>
      <dgm:spPr/>
    </dgm:pt>
    <dgm:pt modelId="{DAE43024-CE69-A24C-A9C1-B159057BCF2F}" type="pres">
      <dgm:prSet presAssocID="{862CCE70-D6A6-064D-96CC-6D4CF2CF2CED}" presName="image8" presStyleCnt="0"/>
      <dgm:spPr/>
    </dgm:pt>
    <dgm:pt modelId="{4F0F4FC9-1CCC-8E46-88B3-41CD5428BE26}" type="pres">
      <dgm:prSet presAssocID="{862CCE70-D6A6-064D-96CC-6D4CF2CF2CED}" presName="imageRepeatNode" presStyleLbl="alignAcc1" presStyleIdx="7" presStyleCnt="11"/>
      <dgm:spPr/>
      <dgm:t>
        <a:bodyPr/>
        <a:lstStyle/>
        <a:p>
          <a:endParaRPr lang="en-US"/>
        </a:p>
      </dgm:t>
    </dgm:pt>
    <dgm:pt modelId="{B3D0D03C-11EE-B14B-9073-408778D55E6D}" type="pres">
      <dgm:prSet presAssocID="{862CCE70-D6A6-064D-96CC-6D4CF2CF2CED}" presName="imageaccent8" presStyleCnt="0"/>
      <dgm:spPr/>
    </dgm:pt>
    <dgm:pt modelId="{CFBC7560-1377-B14D-B896-A8FFFA34AFB7}" type="pres">
      <dgm:prSet presAssocID="{862CCE70-D6A6-064D-96CC-6D4CF2CF2CED}" presName="accentRepeatNode" presStyleLbl="solidAlignAcc1" presStyleIdx="15" presStyleCnt="22"/>
      <dgm:spPr/>
    </dgm:pt>
    <dgm:pt modelId="{83DD81BF-C053-094C-BE27-BF8986D5C783}" type="pres">
      <dgm:prSet presAssocID="{18382889-84FC-4D4A-8397-1EC2969CCCF9}" presName="text9" presStyleCnt="0"/>
      <dgm:spPr/>
    </dgm:pt>
    <dgm:pt modelId="{1FE24A9B-66AA-E04B-9E1E-9F98B64EFEF3}" type="pres">
      <dgm:prSet presAssocID="{18382889-84FC-4D4A-8397-1EC2969CCCF9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851F0-CBC4-6C4D-86F1-D3446DB638FD}" type="pres">
      <dgm:prSet presAssocID="{18382889-84FC-4D4A-8397-1EC2969CCCF9}" presName="textaccent9" presStyleCnt="0"/>
      <dgm:spPr/>
    </dgm:pt>
    <dgm:pt modelId="{BBBA9D82-B4F8-4141-A34E-F0AA1C9B418C}" type="pres">
      <dgm:prSet presAssocID="{18382889-84FC-4D4A-8397-1EC2969CCCF9}" presName="accentRepeatNode" presStyleLbl="solidAlignAcc1" presStyleIdx="16" presStyleCnt="22"/>
      <dgm:spPr/>
    </dgm:pt>
    <dgm:pt modelId="{5F5066E2-504E-A740-BF40-752E6737333A}" type="pres">
      <dgm:prSet presAssocID="{54D99FF2-ACAD-0D44-85B5-A98C65AA9F9D}" presName="image9" presStyleCnt="0"/>
      <dgm:spPr/>
    </dgm:pt>
    <dgm:pt modelId="{6DAADE81-55F5-F64F-94D9-CCDAB37C17E8}" type="pres">
      <dgm:prSet presAssocID="{54D99FF2-ACAD-0D44-85B5-A98C65AA9F9D}" presName="imageRepeatNode" presStyleLbl="alignAcc1" presStyleIdx="8" presStyleCnt="11"/>
      <dgm:spPr/>
      <dgm:t>
        <a:bodyPr/>
        <a:lstStyle/>
        <a:p>
          <a:endParaRPr lang="en-US"/>
        </a:p>
      </dgm:t>
    </dgm:pt>
    <dgm:pt modelId="{B683A0C9-C793-8D40-ADBC-C7610132422A}" type="pres">
      <dgm:prSet presAssocID="{54D99FF2-ACAD-0D44-85B5-A98C65AA9F9D}" presName="imageaccent9" presStyleCnt="0"/>
      <dgm:spPr/>
    </dgm:pt>
    <dgm:pt modelId="{05AEB617-15A1-E740-BE5E-CD3CAC9EE48C}" type="pres">
      <dgm:prSet presAssocID="{54D99FF2-ACAD-0D44-85B5-A98C65AA9F9D}" presName="accentRepeatNode" presStyleLbl="solidAlignAcc1" presStyleIdx="17" presStyleCnt="22"/>
      <dgm:spPr/>
    </dgm:pt>
    <dgm:pt modelId="{A63523BE-9E60-084B-B422-89D3CE708D65}" type="pres">
      <dgm:prSet presAssocID="{0BE36F33-AC4D-E24C-81F9-02D4B5B69C0C}" presName="text10" presStyleCnt="0"/>
      <dgm:spPr/>
    </dgm:pt>
    <dgm:pt modelId="{3BF54804-CA55-B543-AEFB-FCB3CCC49991}" type="pres">
      <dgm:prSet presAssocID="{0BE36F33-AC4D-E24C-81F9-02D4B5B69C0C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2D004-1E7D-3B4A-AEC4-A562B20B86F3}" type="pres">
      <dgm:prSet presAssocID="{0BE36F33-AC4D-E24C-81F9-02D4B5B69C0C}" presName="textaccent10" presStyleCnt="0"/>
      <dgm:spPr/>
    </dgm:pt>
    <dgm:pt modelId="{DC9D5923-C16E-FC4D-A2AC-83BDA554A95D}" type="pres">
      <dgm:prSet presAssocID="{0BE36F33-AC4D-E24C-81F9-02D4B5B69C0C}" presName="accentRepeatNode" presStyleLbl="solidAlignAcc1" presStyleIdx="18" presStyleCnt="22"/>
      <dgm:spPr/>
    </dgm:pt>
    <dgm:pt modelId="{9A6248F4-F0E2-BF44-B3B0-8E7F0F6290C7}" type="pres">
      <dgm:prSet presAssocID="{AD515448-90D4-D04C-8090-513DBBFA0C9C}" presName="image10" presStyleCnt="0"/>
      <dgm:spPr/>
    </dgm:pt>
    <dgm:pt modelId="{FE45798F-FE9D-DB45-BAB1-7221F39FCF2C}" type="pres">
      <dgm:prSet presAssocID="{AD515448-90D4-D04C-8090-513DBBFA0C9C}" presName="imageRepeatNode" presStyleLbl="alignAcc1" presStyleIdx="9" presStyleCnt="11"/>
      <dgm:spPr/>
      <dgm:t>
        <a:bodyPr/>
        <a:lstStyle/>
        <a:p>
          <a:endParaRPr lang="en-US"/>
        </a:p>
      </dgm:t>
    </dgm:pt>
    <dgm:pt modelId="{73BEE50F-3A51-6541-9D35-D73E83077DBA}" type="pres">
      <dgm:prSet presAssocID="{AD515448-90D4-D04C-8090-513DBBFA0C9C}" presName="imageaccent10" presStyleCnt="0"/>
      <dgm:spPr/>
    </dgm:pt>
    <dgm:pt modelId="{0B03717B-33A5-4744-A31C-13972E4C3F00}" type="pres">
      <dgm:prSet presAssocID="{AD515448-90D4-D04C-8090-513DBBFA0C9C}" presName="accentRepeatNode" presStyleLbl="solidAlignAcc1" presStyleIdx="19" presStyleCnt="22"/>
      <dgm:spPr/>
    </dgm:pt>
    <dgm:pt modelId="{74AB34EF-A2D3-3644-AE14-AFA4D1E9CCAD}" type="pres">
      <dgm:prSet presAssocID="{28A520A2-30B1-854E-B2B0-969192016662}" presName="text11" presStyleCnt="0"/>
      <dgm:spPr/>
    </dgm:pt>
    <dgm:pt modelId="{87E7D236-C9CF-EF47-AAE7-8BDEF556E3E0}" type="pres">
      <dgm:prSet presAssocID="{28A520A2-30B1-854E-B2B0-969192016662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42524-EEDF-0849-A786-B6A64F5933EB}" type="pres">
      <dgm:prSet presAssocID="{28A520A2-30B1-854E-B2B0-969192016662}" presName="textaccent11" presStyleCnt="0"/>
      <dgm:spPr/>
    </dgm:pt>
    <dgm:pt modelId="{DEA6C6A0-6946-084A-845F-99F76068287A}" type="pres">
      <dgm:prSet presAssocID="{28A520A2-30B1-854E-B2B0-969192016662}" presName="accentRepeatNode" presStyleLbl="solidAlignAcc1" presStyleIdx="20" presStyleCnt="22"/>
      <dgm:spPr/>
    </dgm:pt>
    <dgm:pt modelId="{2F4E9E07-C0C4-9C44-887B-3E0F97A2A0DF}" type="pres">
      <dgm:prSet presAssocID="{F071A2C6-77BE-E249-AE9B-868DBA42625A}" presName="image11" presStyleCnt="0"/>
      <dgm:spPr/>
    </dgm:pt>
    <dgm:pt modelId="{7B1186AC-2E24-9F47-A1DC-A1674C155368}" type="pres">
      <dgm:prSet presAssocID="{F071A2C6-77BE-E249-AE9B-868DBA42625A}" presName="imageRepeatNode" presStyleLbl="alignAcc1" presStyleIdx="10" presStyleCnt="11"/>
      <dgm:spPr/>
      <dgm:t>
        <a:bodyPr/>
        <a:lstStyle/>
        <a:p>
          <a:endParaRPr lang="en-US"/>
        </a:p>
      </dgm:t>
    </dgm:pt>
    <dgm:pt modelId="{8AD11BE8-892B-9A4F-A25D-FF80FF6E25B7}" type="pres">
      <dgm:prSet presAssocID="{F071A2C6-77BE-E249-AE9B-868DBA42625A}" presName="imageaccent11" presStyleCnt="0"/>
      <dgm:spPr/>
    </dgm:pt>
    <dgm:pt modelId="{22C27CD0-EA2F-904A-8696-7A1D20D75293}" type="pres">
      <dgm:prSet presAssocID="{F071A2C6-77BE-E249-AE9B-868DBA42625A}" presName="accentRepeatNode" presStyleLbl="solidAlignAcc1" presStyleIdx="21" presStyleCnt="22"/>
      <dgm:spPr/>
    </dgm:pt>
  </dgm:ptLst>
  <dgm:cxnLst>
    <dgm:cxn modelId="{F6E98D74-AFDD-214F-84C1-8417E0719E0A}" type="presOf" srcId="{A6424FD3-4726-654D-B8D6-92BF9FC74ED8}" destId="{B850E520-834B-E444-8D76-1F066290016A}" srcOrd="0" destOrd="0" presId="urn:microsoft.com/office/officeart/2008/layout/HexagonCluster"/>
    <dgm:cxn modelId="{6936564B-7ED9-FE4B-A1A4-7585FC30A959}" srcId="{59A4EF85-6AF6-9A4D-9372-433A1B284DDC}" destId="{A2F72E7B-F2CF-974B-B00A-91A882C050C7}" srcOrd="1" destOrd="0" parTransId="{54C5BD8D-A627-A14E-963C-39AC0906851C}" sibTransId="{B9EDBDF5-2E90-0245-B1D0-8870C2D21D0C}"/>
    <dgm:cxn modelId="{7BFA3325-2A2B-4843-AA3C-FC3FC7717523}" type="presOf" srcId="{D8AFA1B0-31E1-5540-9CD9-B1917B5CA123}" destId="{1BAA8174-514C-8048-AB4A-169CFD10C377}" srcOrd="0" destOrd="0" presId="urn:microsoft.com/office/officeart/2008/layout/HexagonCluster"/>
    <dgm:cxn modelId="{83B002B1-9953-2341-A269-659879916D70}" srcId="{59A4EF85-6AF6-9A4D-9372-433A1B284DDC}" destId="{71ECA94B-0D10-6443-98A7-C0B68FA3B5B6}" srcOrd="6" destOrd="0" parTransId="{E92D85DF-D848-FA45-9F58-56B598A5BCD3}" sibTransId="{0D483A10-7359-B84C-9033-5CC882E185AC}"/>
    <dgm:cxn modelId="{DDAA227F-FA42-2D40-88DE-A7DAF8DD5819}" type="presOf" srcId="{6CD17835-0324-604F-84F2-40F4CE32ECEE}" destId="{00B55E19-6EF5-E94D-944F-CC5C21BC0C43}" srcOrd="0" destOrd="0" presId="urn:microsoft.com/office/officeart/2008/layout/HexagonCluster"/>
    <dgm:cxn modelId="{E84E230A-09DC-CA40-901C-34D60F156252}" srcId="{59A4EF85-6AF6-9A4D-9372-433A1B284DDC}" destId="{28A520A2-30B1-854E-B2B0-969192016662}" srcOrd="10" destOrd="0" parTransId="{E87679CE-72D4-FC4E-BD3E-CF036DFD81E2}" sibTransId="{F071A2C6-77BE-E249-AE9B-868DBA42625A}"/>
    <dgm:cxn modelId="{3F192EB5-F56A-E341-8BA8-4A4CE60C6457}" srcId="{59A4EF85-6AF6-9A4D-9372-433A1B284DDC}" destId="{A6424FD3-4726-654D-B8D6-92BF9FC74ED8}" srcOrd="2" destOrd="0" parTransId="{37204677-8A6C-1740-9F73-FA1FF5999CAD}" sibTransId="{B3B388C7-1037-0C49-9AA1-28B7C3BA1DAC}"/>
    <dgm:cxn modelId="{0768B9DA-9E5F-464D-8A76-AB5FFE373083}" srcId="{59A4EF85-6AF6-9A4D-9372-433A1B284DDC}" destId="{16074BF2-AB6B-254B-BABB-BFBE22B76DDD}" srcOrd="3" destOrd="0" parTransId="{2949F4F0-DA86-AE45-8E64-E0D636C71ACC}" sibTransId="{51A90935-B5FF-7D48-930A-C6A32E439C0A}"/>
    <dgm:cxn modelId="{FF43D5EF-1411-F049-B83F-1BF41FE0F792}" type="presOf" srcId="{0BE36F33-AC4D-E24C-81F9-02D4B5B69C0C}" destId="{3BF54804-CA55-B543-AEFB-FCB3CCC49991}" srcOrd="0" destOrd="0" presId="urn:microsoft.com/office/officeart/2008/layout/HexagonCluster"/>
    <dgm:cxn modelId="{01D44E77-4B69-6B43-9B2C-800AF5B40974}" type="presOf" srcId="{A2F72E7B-F2CF-974B-B00A-91A882C050C7}" destId="{A96AFFC9-B834-CF4D-B06F-A2B815088015}" srcOrd="0" destOrd="0" presId="urn:microsoft.com/office/officeart/2008/layout/HexagonCluster"/>
    <dgm:cxn modelId="{C78D0AFA-F13B-1645-8EBB-8A2C9F2D2C7A}" type="presOf" srcId="{28A520A2-30B1-854E-B2B0-969192016662}" destId="{87E7D236-C9CF-EF47-AAE7-8BDEF556E3E0}" srcOrd="0" destOrd="0" presId="urn:microsoft.com/office/officeart/2008/layout/HexagonCluster"/>
    <dgm:cxn modelId="{3756455F-D5FF-DA4B-8D44-05D8FFD8ECFF}" type="presOf" srcId="{91DC8A83-54F2-5C4B-B998-B9FF0AD754A7}" destId="{80086CC0-F72E-D641-96CE-63B2F4F30820}" srcOrd="0" destOrd="0" presId="urn:microsoft.com/office/officeart/2008/layout/HexagonCluster"/>
    <dgm:cxn modelId="{6D500AFA-0606-4A4C-AC30-440095DCFBA4}" type="presOf" srcId="{16074BF2-AB6B-254B-BABB-BFBE22B76DDD}" destId="{B87A2186-19C2-CF49-BA6C-36B4A9E5ACD5}" srcOrd="0" destOrd="0" presId="urn:microsoft.com/office/officeart/2008/layout/HexagonCluster"/>
    <dgm:cxn modelId="{D4BAC91E-378B-6A48-88D3-56C893058AA5}" type="presOf" srcId="{54D99FF2-ACAD-0D44-85B5-A98C65AA9F9D}" destId="{6DAADE81-55F5-F64F-94D9-CCDAB37C17E8}" srcOrd="0" destOrd="0" presId="urn:microsoft.com/office/officeart/2008/layout/HexagonCluster"/>
    <dgm:cxn modelId="{AA4128BA-FD15-284C-B4E2-753267967182}" type="presOf" srcId="{71ECA94B-0D10-6443-98A7-C0B68FA3B5B6}" destId="{6085F210-9604-324D-A681-F4F233472692}" srcOrd="0" destOrd="0" presId="urn:microsoft.com/office/officeart/2008/layout/HexagonCluster"/>
    <dgm:cxn modelId="{5A9E0FFA-0DFF-8C4B-8C10-1DF785FBBAEC}" type="presOf" srcId="{664C1235-B590-3642-A00E-D8AA33C8C40C}" destId="{8C92D32D-91FC-8746-8553-72B0E3CE86B6}" srcOrd="0" destOrd="0" presId="urn:microsoft.com/office/officeart/2008/layout/HexagonCluster"/>
    <dgm:cxn modelId="{F789B353-E91C-324B-82BA-D4C488314481}" type="presOf" srcId="{F071A2C6-77BE-E249-AE9B-868DBA42625A}" destId="{7B1186AC-2E24-9F47-A1DC-A1674C155368}" srcOrd="0" destOrd="0" presId="urn:microsoft.com/office/officeart/2008/layout/HexagonCluster"/>
    <dgm:cxn modelId="{5E2D92E6-F4D7-364E-AD5A-720AA310E296}" type="presOf" srcId="{B3B388C7-1037-0C49-9AA1-28B7C3BA1DAC}" destId="{2D33118F-1487-8A4F-97A8-64666BF7E7B0}" srcOrd="0" destOrd="0" presId="urn:microsoft.com/office/officeart/2008/layout/HexagonCluster"/>
    <dgm:cxn modelId="{6DA2DBDA-383C-9044-A8F7-18730DAA731F}" srcId="{59A4EF85-6AF6-9A4D-9372-433A1B284DDC}" destId="{6CD17835-0324-604F-84F2-40F4CE32ECEE}" srcOrd="7" destOrd="0" parTransId="{20BC424B-EF6A-214D-93DB-D305201180A2}" sibTransId="{862CCE70-D6A6-064D-96CC-6D4CF2CF2CED}"/>
    <dgm:cxn modelId="{B0F5F932-65DF-5E43-BEC6-B9FC32D9E687}" srcId="{59A4EF85-6AF6-9A4D-9372-433A1B284DDC}" destId="{8193BF38-E1C8-E546-B8FB-E8DBB18DCB81}" srcOrd="4" destOrd="0" parTransId="{2080F22D-83B4-0C46-A8E4-C7C7A412AE2A}" sibTransId="{35A3AE95-4A98-854B-8504-9FC2FBE4CEF2}"/>
    <dgm:cxn modelId="{759986F3-9D0B-8144-9689-5BF751633772}" type="presOf" srcId="{B9EDBDF5-2E90-0245-B1D0-8870C2D21D0C}" destId="{60B56373-BCA0-4546-A00E-3A1E7A0E6957}" srcOrd="0" destOrd="0" presId="urn:microsoft.com/office/officeart/2008/layout/HexagonCluster"/>
    <dgm:cxn modelId="{A9D6CED6-D5D6-744E-8963-4CB3CD2DCCAF}" srcId="{59A4EF85-6AF6-9A4D-9372-433A1B284DDC}" destId="{0BE36F33-AC4D-E24C-81F9-02D4B5B69C0C}" srcOrd="9" destOrd="0" parTransId="{630D9A4A-056F-3749-8B86-4CB8EB4134FD}" sibTransId="{AD515448-90D4-D04C-8090-513DBBFA0C9C}"/>
    <dgm:cxn modelId="{93087563-A7DA-7A4A-ABE4-5705E42FB391}" type="presOf" srcId="{8193BF38-E1C8-E546-B8FB-E8DBB18DCB81}" destId="{E2644F5F-F0B7-044F-8C92-9E3833AD2CD5}" srcOrd="0" destOrd="0" presId="urn:microsoft.com/office/officeart/2008/layout/HexagonCluster"/>
    <dgm:cxn modelId="{0141B253-1CA4-8F4A-A757-DEE44AD0BA28}" type="presOf" srcId="{9A1AE587-723C-F148-8F19-DA4E5B5F80B2}" destId="{0A6FD145-7B5C-C94A-A71E-B9BDDC4CFE20}" srcOrd="0" destOrd="0" presId="urn:microsoft.com/office/officeart/2008/layout/HexagonCluster"/>
    <dgm:cxn modelId="{85AAE066-B016-F742-B7B0-77EF79619456}" type="presOf" srcId="{18382889-84FC-4D4A-8397-1EC2969CCCF9}" destId="{1FE24A9B-66AA-E04B-9E1E-9F98B64EFEF3}" srcOrd="0" destOrd="0" presId="urn:microsoft.com/office/officeart/2008/layout/HexagonCluster"/>
    <dgm:cxn modelId="{5B2F0179-AC09-E645-ADB8-897182AED996}" type="presOf" srcId="{35A3AE95-4A98-854B-8504-9FC2FBE4CEF2}" destId="{F208C5FA-E726-584B-819F-5374EC030BD9}" srcOrd="0" destOrd="0" presId="urn:microsoft.com/office/officeart/2008/layout/HexagonCluster"/>
    <dgm:cxn modelId="{1E892088-9C24-8C4B-9D80-DDA4E36D4497}" type="presOf" srcId="{862CCE70-D6A6-064D-96CC-6D4CF2CF2CED}" destId="{4F0F4FC9-1CCC-8E46-88B3-41CD5428BE26}" srcOrd="0" destOrd="0" presId="urn:microsoft.com/office/officeart/2008/layout/HexagonCluster"/>
    <dgm:cxn modelId="{530CE1FE-F204-6847-BC48-D77E277CC0A0}" type="presOf" srcId="{51A90935-B5FF-7D48-930A-C6A32E439C0A}" destId="{458721C2-0B10-C441-B487-EAD1ED1A98DB}" srcOrd="0" destOrd="0" presId="urn:microsoft.com/office/officeart/2008/layout/HexagonCluster"/>
    <dgm:cxn modelId="{79EB6517-3B4B-0344-83C8-404643FF03D6}" type="presOf" srcId="{0D483A10-7359-B84C-9033-5CC882E185AC}" destId="{81D7B6AC-51F8-AD40-B125-F323DBF6C901}" srcOrd="0" destOrd="0" presId="urn:microsoft.com/office/officeart/2008/layout/HexagonCluster"/>
    <dgm:cxn modelId="{FF40E76B-4AB1-CB4D-9F0A-1749657FDCF9}" type="presOf" srcId="{AD515448-90D4-D04C-8090-513DBBFA0C9C}" destId="{FE45798F-FE9D-DB45-BAB1-7221F39FCF2C}" srcOrd="0" destOrd="0" presId="urn:microsoft.com/office/officeart/2008/layout/HexagonCluster"/>
    <dgm:cxn modelId="{D7E5783D-E54C-874F-A6A9-D3FB0951DF3E}" srcId="{59A4EF85-6AF6-9A4D-9372-433A1B284DDC}" destId="{D8AFA1B0-31E1-5540-9CD9-B1917B5CA123}" srcOrd="0" destOrd="0" parTransId="{D5B33FD9-4249-9E45-B40A-ED8628EB74A3}" sibTransId="{664C1235-B590-3642-A00E-D8AA33C8C40C}"/>
    <dgm:cxn modelId="{6C3E1FC6-7599-724E-AB4F-AABBFB4AED1F}" srcId="{59A4EF85-6AF6-9A4D-9372-433A1B284DDC}" destId="{91DC8A83-54F2-5C4B-B998-B9FF0AD754A7}" srcOrd="5" destOrd="0" parTransId="{BA3B3A8D-8349-B544-B17A-3F546E1F8C02}" sibTransId="{9A1AE587-723C-F148-8F19-DA4E5B5F80B2}"/>
    <dgm:cxn modelId="{03306C97-BB8E-874A-B066-D8998423FFB9}" type="presOf" srcId="{59A4EF85-6AF6-9A4D-9372-433A1B284DDC}" destId="{187A34E7-8335-384C-B0CA-28F787EFE7C0}" srcOrd="0" destOrd="0" presId="urn:microsoft.com/office/officeart/2008/layout/HexagonCluster"/>
    <dgm:cxn modelId="{BD3DB963-B408-A349-9FBD-3D72DF36FD7F}" srcId="{59A4EF85-6AF6-9A4D-9372-433A1B284DDC}" destId="{18382889-84FC-4D4A-8397-1EC2969CCCF9}" srcOrd="8" destOrd="0" parTransId="{91EFFD25-4902-0549-A3B9-2990DBC76A76}" sibTransId="{54D99FF2-ACAD-0D44-85B5-A98C65AA9F9D}"/>
    <dgm:cxn modelId="{A51B9662-EA97-5A4D-A609-6D9F844D6B6E}" type="presParOf" srcId="{187A34E7-8335-384C-B0CA-28F787EFE7C0}" destId="{96A7579B-4A5B-824D-AE30-8EB6C839DA4D}" srcOrd="0" destOrd="0" presId="urn:microsoft.com/office/officeart/2008/layout/HexagonCluster"/>
    <dgm:cxn modelId="{0780F789-CD30-AE4B-975E-F1905A469E78}" type="presParOf" srcId="{96A7579B-4A5B-824D-AE30-8EB6C839DA4D}" destId="{1BAA8174-514C-8048-AB4A-169CFD10C377}" srcOrd="0" destOrd="0" presId="urn:microsoft.com/office/officeart/2008/layout/HexagonCluster"/>
    <dgm:cxn modelId="{32AB2369-171C-F94E-BB32-E25C6CC1E0ED}" type="presParOf" srcId="{187A34E7-8335-384C-B0CA-28F787EFE7C0}" destId="{BC9DB109-8C11-3746-89B6-405166781196}" srcOrd="1" destOrd="0" presId="urn:microsoft.com/office/officeart/2008/layout/HexagonCluster"/>
    <dgm:cxn modelId="{3F03411E-ABC4-4C41-942F-4ECC01571054}" type="presParOf" srcId="{BC9DB109-8C11-3746-89B6-405166781196}" destId="{6607828C-3523-3844-B577-3A19154681DA}" srcOrd="0" destOrd="0" presId="urn:microsoft.com/office/officeart/2008/layout/HexagonCluster"/>
    <dgm:cxn modelId="{BFE1A420-CDDC-F443-AFCE-FEB71F6311D9}" type="presParOf" srcId="{187A34E7-8335-384C-B0CA-28F787EFE7C0}" destId="{57D54A0D-5B95-1147-A7AF-1A05D42454B9}" srcOrd="2" destOrd="0" presId="urn:microsoft.com/office/officeart/2008/layout/HexagonCluster"/>
    <dgm:cxn modelId="{07FA8C16-796F-2047-966E-D8C82398A368}" type="presParOf" srcId="{57D54A0D-5B95-1147-A7AF-1A05D42454B9}" destId="{8C92D32D-91FC-8746-8553-72B0E3CE86B6}" srcOrd="0" destOrd="0" presId="urn:microsoft.com/office/officeart/2008/layout/HexagonCluster"/>
    <dgm:cxn modelId="{893EC514-5086-6C4B-A858-A4376A270EA6}" type="presParOf" srcId="{187A34E7-8335-384C-B0CA-28F787EFE7C0}" destId="{C9FCC23D-EBA1-6C41-BC80-447CDC7F5573}" srcOrd="3" destOrd="0" presId="urn:microsoft.com/office/officeart/2008/layout/HexagonCluster"/>
    <dgm:cxn modelId="{9B86805C-5C0A-D741-944B-B59867AB9265}" type="presParOf" srcId="{C9FCC23D-EBA1-6C41-BC80-447CDC7F5573}" destId="{49F406EE-134F-2E4D-84F3-4F885B3FCF06}" srcOrd="0" destOrd="0" presId="urn:microsoft.com/office/officeart/2008/layout/HexagonCluster"/>
    <dgm:cxn modelId="{D192E1B6-7E6F-EA4A-8233-FE18ADC99084}" type="presParOf" srcId="{187A34E7-8335-384C-B0CA-28F787EFE7C0}" destId="{215C3CA9-3124-494B-84CB-3200BE58EA68}" srcOrd="4" destOrd="0" presId="urn:microsoft.com/office/officeart/2008/layout/HexagonCluster"/>
    <dgm:cxn modelId="{25AF7F50-BDA3-1E4C-896D-0566DB08B102}" type="presParOf" srcId="{215C3CA9-3124-494B-84CB-3200BE58EA68}" destId="{A96AFFC9-B834-CF4D-B06F-A2B815088015}" srcOrd="0" destOrd="0" presId="urn:microsoft.com/office/officeart/2008/layout/HexagonCluster"/>
    <dgm:cxn modelId="{C4F8D380-F201-5847-AEB7-47F03E8D22DA}" type="presParOf" srcId="{187A34E7-8335-384C-B0CA-28F787EFE7C0}" destId="{9090C700-A92D-C447-98B0-0CCC3902F681}" srcOrd="5" destOrd="0" presId="urn:microsoft.com/office/officeart/2008/layout/HexagonCluster"/>
    <dgm:cxn modelId="{5D999904-021D-5948-9515-F6A66C180E3A}" type="presParOf" srcId="{9090C700-A92D-C447-98B0-0CCC3902F681}" destId="{FF60EC68-35FF-0641-8079-B6D6C9F13237}" srcOrd="0" destOrd="0" presId="urn:microsoft.com/office/officeart/2008/layout/HexagonCluster"/>
    <dgm:cxn modelId="{6A2F81EC-29ED-6F4B-B926-67C51E511312}" type="presParOf" srcId="{187A34E7-8335-384C-B0CA-28F787EFE7C0}" destId="{B68934FF-EB29-434B-8019-1EA26A0492DA}" srcOrd="6" destOrd="0" presId="urn:microsoft.com/office/officeart/2008/layout/HexagonCluster"/>
    <dgm:cxn modelId="{00F3D85E-DFB0-3B41-92EC-DBBEBD18AB26}" type="presParOf" srcId="{B68934FF-EB29-434B-8019-1EA26A0492DA}" destId="{60B56373-BCA0-4546-A00E-3A1E7A0E6957}" srcOrd="0" destOrd="0" presId="urn:microsoft.com/office/officeart/2008/layout/HexagonCluster"/>
    <dgm:cxn modelId="{F1881863-15FF-C24A-83FC-A16586A216D4}" type="presParOf" srcId="{187A34E7-8335-384C-B0CA-28F787EFE7C0}" destId="{D17796C9-8208-7F4C-AFFF-443A8B79D6DB}" srcOrd="7" destOrd="0" presId="urn:microsoft.com/office/officeart/2008/layout/HexagonCluster"/>
    <dgm:cxn modelId="{C7843A3D-3ACB-4940-9349-7F993142F656}" type="presParOf" srcId="{D17796C9-8208-7F4C-AFFF-443A8B79D6DB}" destId="{87D5BE61-B156-F14C-AE45-7598BB56564F}" srcOrd="0" destOrd="0" presId="urn:microsoft.com/office/officeart/2008/layout/HexagonCluster"/>
    <dgm:cxn modelId="{C46AD95C-BCDA-6848-9E4B-F16310DA6E11}" type="presParOf" srcId="{187A34E7-8335-384C-B0CA-28F787EFE7C0}" destId="{2FB4F7F5-7F06-4747-B3E0-5C09DED72102}" srcOrd="8" destOrd="0" presId="urn:microsoft.com/office/officeart/2008/layout/HexagonCluster"/>
    <dgm:cxn modelId="{C2590BAA-5ADE-A242-8C4D-83D7169806D3}" type="presParOf" srcId="{2FB4F7F5-7F06-4747-B3E0-5C09DED72102}" destId="{B850E520-834B-E444-8D76-1F066290016A}" srcOrd="0" destOrd="0" presId="urn:microsoft.com/office/officeart/2008/layout/HexagonCluster"/>
    <dgm:cxn modelId="{EB676944-1E4B-B043-8A91-CF78C23FF642}" type="presParOf" srcId="{187A34E7-8335-384C-B0CA-28F787EFE7C0}" destId="{4FDADCE8-5DFD-C140-B513-EE752C924A53}" srcOrd="9" destOrd="0" presId="urn:microsoft.com/office/officeart/2008/layout/HexagonCluster"/>
    <dgm:cxn modelId="{F08ED1A1-ED0B-3142-8F94-FA0310AB9414}" type="presParOf" srcId="{4FDADCE8-5DFD-C140-B513-EE752C924A53}" destId="{1E4FEBE1-8902-8441-9DB3-1C513AB35FB0}" srcOrd="0" destOrd="0" presId="urn:microsoft.com/office/officeart/2008/layout/HexagonCluster"/>
    <dgm:cxn modelId="{F5C987B9-883E-874D-A16D-2B2C60ADF8B1}" type="presParOf" srcId="{187A34E7-8335-384C-B0CA-28F787EFE7C0}" destId="{0C4A2252-0EE4-8646-AC99-94123A48E142}" srcOrd="10" destOrd="0" presId="urn:microsoft.com/office/officeart/2008/layout/HexagonCluster"/>
    <dgm:cxn modelId="{CE5F4DA6-EE0D-0C41-AAF4-DAE68CE712A7}" type="presParOf" srcId="{0C4A2252-0EE4-8646-AC99-94123A48E142}" destId="{2D33118F-1487-8A4F-97A8-64666BF7E7B0}" srcOrd="0" destOrd="0" presId="urn:microsoft.com/office/officeart/2008/layout/HexagonCluster"/>
    <dgm:cxn modelId="{B5544546-504E-294A-B277-9CCCB8EC962B}" type="presParOf" srcId="{187A34E7-8335-384C-B0CA-28F787EFE7C0}" destId="{A3F3A606-67E4-9C41-9429-1CC965FDA5A7}" srcOrd="11" destOrd="0" presId="urn:microsoft.com/office/officeart/2008/layout/HexagonCluster"/>
    <dgm:cxn modelId="{AA732524-3A47-144E-BCCE-006FA7E470D7}" type="presParOf" srcId="{A3F3A606-67E4-9C41-9429-1CC965FDA5A7}" destId="{7E914848-7DE3-764B-94CD-3C59A3F3C54B}" srcOrd="0" destOrd="0" presId="urn:microsoft.com/office/officeart/2008/layout/HexagonCluster"/>
    <dgm:cxn modelId="{3BB424D8-1A30-3D46-B97B-A40031A27747}" type="presParOf" srcId="{187A34E7-8335-384C-B0CA-28F787EFE7C0}" destId="{085FC3DE-813D-CB4D-89F8-6B5DE378FCB0}" srcOrd="12" destOrd="0" presId="urn:microsoft.com/office/officeart/2008/layout/HexagonCluster"/>
    <dgm:cxn modelId="{CA5DE2E3-1E0A-3E43-B3C7-AFD502E33ABC}" type="presParOf" srcId="{085FC3DE-813D-CB4D-89F8-6B5DE378FCB0}" destId="{B87A2186-19C2-CF49-BA6C-36B4A9E5ACD5}" srcOrd="0" destOrd="0" presId="urn:microsoft.com/office/officeart/2008/layout/HexagonCluster"/>
    <dgm:cxn modelId="{E5985E4E-FEAE-9048-9677-98145449E7CC}" type="presParOf" srcId="{187A34E7-8335-384C-B0CA-28F787EFE7C0}" destId="{1D0F5934-E326-C44E-8FFB-494F48444571}" srcOrd="13" destOrd="0" presId="urn:microsoft.com/office/officeart/2008/layout/HexagonCluster"/>
    <dgm:cxn modelId="{68085DDB-4A83-4D4C-8E99-76BEED8A65AC}" type="presParOf" srcId="{1D0F5934-E326-C44E-8FFB-494F48444571}" destId="{30FB3C40-3204-524C-9C97-AE4FA023FD2E}" srcOrd="0" destOrd="0" presId="urn:microsoft.com/office/officeart/2008/layout/HexagonCluster"/>
    <dgm:cxn modelId="{D5CC79B7-31FB-1E4D-80A2-F7A34BE41B76}" type="presParOf" srcId="{187A34E7-8335-384C-B0CA-28F787EFE7C0}" destId="{7A9FF1DF-AA0D-324F-9FDD-C79D9D48AAC3}" srcOrd="14" destOrd="0" presId="urn:microsoft.com/office/officeart/2008/layout/HexagonCluster"/>
    <dgm:cxn modelId="{13FB7315-533F-C14C-8123-7CF249518824}" type="presParOf" srcId="{7A9FF1DF-AA0D-324F-9FDD-C79D9D48AAC3}" destId="{458721C2-0B10-C441-B487-EAD1ED1A98DB}" srcOrd="0" destOrd="0" presId="urn:microsoft.com/office/officeart/2008/layout/HexagonCluster"/>
    <dgm:cxn modelId="{936D2F23-87AC-AA4D-8333-D1C5D7BE956E}" type="presParOf" srcId="{187A34E7-8335-384C-B0CA-28F787EFE7C0}" destId="{A32E8D1B-55A5-D24D-9F1C-D69BD4873333}" srcOrd="15" destOrd="0" presId="urn:microsoft.com/office/officeart/2008/layout/HexagonCluster"/>
    <dgm:cxn modelId="{4BC846EF-6B61-EC40-ACE1-7C9298C3E293}" type="presParOf" srcId="{A32E8D1B-55A5-D24D-9F1C-D69BD4873333}" destId="{E53EEF7C-24F3-7648-AFEF-8198B0A60724}" srcOrd="0" destOrd="0" presId="urn:microsoft.com/office/officeart/2008/layout/HexagonCluster"/>
    <dgm:cxn modelId="{FE4F1A66-D413-ED44-8D08-6BFCC9909534}" type="presParOf" srcId="{187A34E7-8335-384C-B0CA-28F787EFE7C0}" destId="{4D07995A-B71B-2548-9C38-9BE6B8283E70}" srcOrd="16" destOrd="0" presId="urn:microsoft.com/office/officeart/2008/layout/HexagonCluster"/>
    <dgm:cxn modelId="{9BC94D28-B156-E548-852A-91A73DF32E92}" type="presParOf" srcId="{4D07995A-B71B-2548-9C38-9BE6B8283E70}" destId="{E2644F5F-F0B7-044F-8C92-9E3833AD2CD5}" srcOrd="0" destOrd="0" presId="urn:microsoft.com/office/officeart/2008/layout/HexagonCluster"/>
    <dgm:cxn modelId="{8F1FAA3E-9F50-144A-9CF0-43040F1E5E0E}" type="presParOf" srcId="{187A34E7-8335-384C-B0CA-28F787EFE7C0}" destId="{A675638F-103A-C94A-A2EB-35A68C9654C8}" srcOrd="17" destOrd="0" presId="urn:microsoft.com/office/officeart/2008/layout/HexagonCluster"/>
    <dgm:cxn modelId="{ED9AC9D8-52F2-6045-807D-520BD92CF251}" type="presParOf" srcId="{A675638F-103A-C94A-A2EB-35A68C9654C8}" destId="{2A4005E5-2212-6346-9564-46433C3E254B}" srcOrd="0" destOrd="0" presId="urn:microsoft.com/office/officeart/2008/layout/HexagonCluster"/>
    <dgm:cxn modelId="{52F09DDA-1615-694E-8933-10757A0CC9E3}" type="presParOf" srcId="{187A34E7-8335-384C-B0CA-28F787EFE7C0}" destId="{EF9AE970-FCE9-604A-BD93-02F6FF378C5E}" srcOrd="18" destOrd="0" presId="urn:microsoft.com/office/officeart/2008/layout/HexagonCluster"/>
    <dgm:cxn modelId="{F7E23D57-7F15-9549-A6BA-1F0F3454D47C}" type="presParOf" srcId="{EF9AE970-FCE9-604A-BD93-02F6FF378C5E}" destId="{F208C5FA-E726-584B-819F-5374EC030BD9}" srcOrd="0" destOrd="0" presId="urn:microsoft.com/office/officeart/2008/layout/HexagonCluster"/>
    <dgm:cxn modelId="{022EF4E7-1A1B-E742-BB74-7719FE9725A7}" type="presParOf" srcId="{187A34E7-8335-384C-B0CA-28F787EFE7C0}" destId="{0AAEF760-AA7A-9B4E-8866-555C3323A2C9}" srcOrd="19" destOrd="0" presId="urn:microsoft.com/office/officeart/2008/layout/HexagonCluster"/>
    <dgm:cxn modelId="{086C7B57-5CD6-C541-BF0F-9DE922DE14FE}" type="presParOf" srcId="{0AAEF760-AA7A-9B4E-8866-555C3323A2C9}" destId="{50E87ED9-1F7D-234F-A261-3E72159042D4}" srcOrd="0" destOrd="0" presId="urn:microsoft.com/office/officeart/2008/layout/HexagonCluster"/>
    <dgm:cxn modelId="{D72496D8-CE56-8B4E-B3A8-264F820A30FA}" type="presParOf" srcId="{187A34E7-8335-384C-B0CA-28F787EFE7C0}" destId="{AA3A40A4-8D8E-A741-9715-64998BA49437}" srcOrd="20" destOrd="0" presId="urn:microsoft.com/office/officeart/2008/layout/HexagonCluster"/>
    <dgm:cxn modelId="{AD914E14-D805-3F4F-81F4-61D92C7C0D21}" type="presParOf" srcId="{AA3A40A4-8D8E-A741-9715-64998BA49437}" destId="{80086CC0-F72E-D641-96CE-63B2F4F30820}" srcOrd="0" destOrd="0" presId="urn:microsoft.com/office/officeart/2008/layout/HexagonCluster"/>
    <dgm:cxn modelId="{0F647EA8-7161-AA4F-A9A4-914F871B949F}" type="presParOf" srcId="{187A34E7-8335-384C-B0CA-28F787EFE7C0}" destId="{E4FD043B-ADB0-FF4D-9277-76184B831092}" srcOrd="21" destOrd="0" presId="urn:microsoft.com/office/officeart/2008/layout/HexagonCluster"/>
    <dgm:cxn modelId="{8F6997C6-F803-904C-8F1F-F7AD6C5575C6}" type="presParOf" srcId="{E4FD043B-ADB0-FF4D-9277-76184B831092}" destId="{0AE57274-A7BA-AB4F-A41F-3D8E1CFEDA1D}" srcOrd="0" destOrd="0" presId="urn:microsoft.com/office/officeart/2008/layout/HexagonCluster"/>
    <dgm:cxn modelId="{4B462088-B668-F842-91F4-AEF15BE43F42}" type="presParOf" srcId="{187A34E7-8335-384C-B0CA-28F787EFE7C0}" destId="{91B3F54F-6B95-C648-8488-6DB0348F5374}" srcOrd="22" destOrd="0" presId="urn:microsoft.com/office/officeart/2008/layout/HexagonCluster"/>
    <dgm:cxn modelId="{330D9E6D-D2AA-3F4A-84F1-397E3BA08E24}" type="presParOf" srcId="{91B3F54F-6B95-C648-8488-6DB0348F5374}" destId="{0A6FD145-7B5C-C94A-A71E-B9BDDC4CFE20}" srcOrd="0" destOrd="0" presId="urn:microsoft.com/office/officeart/2008/layout/HexagonCluster"/>
    <dgm:cxn modelId="{D3CF8D10-68C5-0B45-B99A-428927F9D220}" type="presParOf" srcId="{187A34E7-8335-384C-B0CA-28F787EFE7C0}" destId="{43EA8811-7BEE-B34E-9213-E2F5B8EEB874}" srcOrd="23" destOrd="0" presId="urn:microsoft.com/office/officeart/2008/layout/HexagonCluster"/>
    <dgm:cxn modelId="{39C2758F-9F4A-6746-91D7-E3D7F47E9750}" type="presParOf" srcId="{43EA8811-7BEE-B34E-9213-E2F5B8EEB874}" destId="{60046DEE-59A6-2D4B-93D3-5CE613C699E0}" srcOrd="0" destOrd="0" presId="urn:microsoft.com/office/officeart/2008/layout/HexagonCluster"/>
    <dgm:cxn modelId="{AC17AC54-6F82-1649-AD33-31E4A4CD070E}" type="presParOf" srcId="{187A34E7-8335-384C-B0CA-28F787EFE7C0}" destId="{73E459A0-D6B6-2943-8AE1-B166AAC37F5C}" srcOrd="24" destOrd="0" presId="urn:microsoft.com/office/officeart/2008/layout/HexagonCluster"/>
    <dgm:cxn modelId="{3FCEA6A8-0DD4-8643-927A-3A311DA38102}" type="presParOf" srcId="{73E459A0-D6B6-2943-8AE1-B166AAC37F5C}" destId="{6085F210-9604-324D-A681-F4F233472692}" srcOrd="0" destOrd="0" presId="urn:microsoft.com/office/officeart/2008/layout/HexagonCluster"/>
    <dgm:cxn modelId="{F7AC1D03-C241-524A-BC30-07BE132CDF85}" type="presParOf" srcId="{187A34E7-8335-384C-B0CA-28F787EFE7C0}" destId="{6960BBD8-1F85-444F-90B4-26E782634DAB}" srcOrd="25" destOrd="0" presId="urn:microsoft.com/office/officeart/2008/layout/HexagonCluster"/>
    <dgm:cxn modelId="{F309FE77-EE2F-564B-9271-4D8C4E9BF5C0}" type="presParOf" srcId="{6960BBD8-1F85-444F-90B4-26E782634DAB}" destId="{8C7D644C-B718-FD4B-A0A7-362F9F29C146}" srcOrd="0" destOrd="0" presId="urn:microsoft.com/office/officeart/2008/layout/HexagonCluster"/>
    <dgm:cxn modelId="{B8E1E13B-F69F-7749-BA10-2E5940D8086A}" type="presParOf" srcId="{187A34E7-8335-384C-B0CA-28F787EFE7C0}" destId="{9A0DD98D-71B4-1D4A-9BC4-0ED503D07CC9}" srcOrd="26" destOrd="0" presId="urn:microsoft.com/office/officeart/2008/layout/HexagonCluster"/>
    <dgm:cxn modelId="{41A1D56D-33F8-9E4B-BEF8-07582FD1539F}" type="presParOf" srcId="{9A0DD98D-71B4-1D4A-9BC4-0ED503D07CC9}" destId="{81D7B6AC-51F8-AD40-B125-F323DBF6C901}" srcOrd="0" destOrd="0" presId="urn:microsoft.com/office/officeart/2008/layout/HexagonCluster"/>
    <dgm:cxn modelId="{0A93F29C-997E-F449-A8FC-2C954E6281ED}" type="presParOf" srcId="{187A34E7-8335-384C-B0CA-28F787EFE7C0}" destId="{8710F337-5FEF-B844-8524-5A949C164C66}" srcOrd="27" destOrd="0" presId="urn:microsoft.com/office/officeart/2008/layout/HexagonCluster"/>
    <dgm:cxn modelId="{B3718312-EF05-3D48-B056-B6E79AAAD050}" type="presParOf" srcId="{8710F337-5FEF-B844-8524-5A949C164C66}" destId="{015C9B14-1D14-CE46-A29C-920BA8D19E5E}" srcOrd="0" destOrd="0" presId="urn:microsoft.com/office/officeart/2008/layout/HexagonCluster"/>
    <dgm:cxn modelId="{A938A816-780F-144F-9CD7-CC2092349F18}" type="presParOf" srcId="{187A34E7-8335-384C-B0CA-28F787EFE7C0}" destId="{26A3D8BC-614F-E548-B089-95C9B46C5DF5}" srcOrd="28" destOrd="0" presId="urn:microsoft.com/office/officeart/2008/layout/HexagonCluster"/>
    <dgm:cxn modelId="{ED83F585-635E-4746-B37E-A6142B5E8E48}" type="presParOf" srcId="{26A3D8BC-614F-E548-B089-95C9B46C5DF5}" destId="{00B55E19-6EF5-E94D-944F-CC5C21BC0C43}" srcOrd="0" destOrd="0" presId="urn:microsoft.com/office/officeart/2008/layout/HexagonCluster"/>
    <dgm:cxn modelId="{32C8DD18-D2A1-9244-A12D-5B27F468C938}" type="presParOf" srcId="{187A34E7-8335-384C-B0CA-28F787EFE7C0}" destId="{6C7956A4-5DB5-DB48-8FC0-B883D40A9F3C}" srcOrd="29" destOrd="0" presId="urn:microsoft.com/office/officeart/2008/layout/HexagonCluster"/>
    <dgm:cxn modelId="{524CDF3E-0C9E-4847-950D-9DDB60591614}" type="presParOf" srcId="{6C7956A4-5DB5-DB48-8FC0-B883D40A9F3C}" destId="{5984B2A6-D002-D944-838B-3988F340592A}" srcOrd="0" destOrd="0" presId="urn:microsoft.com/office/officeart/2008/layout/HexagonCluster"/>
    <dgm:cxn modelId="{D37D66A2-C36F-4244-ABAF-B1CE703ABD98}" type="presParOf" srcId="{187A34E7-8335-384C-B0CA-28F787EFE7C0}" destId="{DAE43024-CE69-A24C-A9C1-B159057BCF2F}" srcOrd="30" destOrd="0" presId="urn:microsoft.com/office/officeart/2008/layout/HexagonCluster"/>
    <dgm:cxn modelId="{DACE620D-B250-D743-894F-C5A738BB1A75}" type="presParOf" srcId="{DAE43024-CE69-A24C-A9C1-B159057BCF2F}" destId="{4F0F4FC9-1CCC-8E46-88B3-41CD5428BE26}" srcOrd="0" destOrd="0" presId="urn:microsoft.com/office/officeart/2008/layout/HexagonCluster"/>
    <dgm:cxn modelId="{46A9DD5B-B9C8-DA45-9A8F-7E1944F256D3}" type="presParOf" srcId="{187A34E7-8335-384C-B0CA-28F787EFE7C0}" destId="{B3D0D03C-11EE-B14B-9073-408778D55E6D}" srcOrd="31" destOrd="0" presId="urn:microsoft.com/office/officeart/2008/layout/HexagonCluster"/>
    <dgm:cxn modelId="{BFB8000E-B7C9-C949-BB06-6CD56B1091B0}" type="presParOf" srcId="{B3D0D03C-11EE-B14B-9073-408778D55E6D}" destId="{CFBC7560-1377-B14D-B896-A8FFFA34AFB7}" srcOrd="0" destOrd="0" presId="urn:microsoft.com/office/officeart/2008/layout/HexagonCluster"/>
    <dgm:cxn modelId="{3BB3D35D-5175-2D42-8B49-621F3408D000}" type="presParOf" srcId="{187A34E7-8335-384C-B0CA-28F787EFE7C0}" destId="{83DD81BF-C053-094C-BE27-BF8986D5C783}" srcOrd="32" destOrd="0" presId="urn:microsoft.com/office/officeart/2008/layout/HexagonCluster"/>
    <dgm:cxn modelId="{A3EEC196-48A3-0A4D-A783-0F7D40360113}" type="presParOf" srcId="{83DD81BF-C053-094C-BE27-BF8986D5C783}" destId="{1FE24A9B-66AA-E04B-9E1E-9F98B64EFEF3}" srcOrd="0" destOrd="0" presId="urn:microsoft.com/office/officeart/2008/layout/HexagonCluster"/>
    <dgm:cxn modelId="{8E62A000-8B30-E849-AA24-7F36C389FE97}" type="presParOf" srcId="{187A34E7-8335-384C-B0CA-28F787EFE7C0}" destId="{E22851F0-CBC4-6C4D-86F1-D3446DB638FD}" srcOrd="33" destOrd="0" presId="urn:microsoft.com/office/officeart/2008/layout/HexagonCluster"/>
    <dgm:cxn modelId="{47CE5020-1119-8A41-A41C-1AA64F4EA162}" type="presParOf" srcId="{E22851F0-CBC4-6C4D-86F1-D3446DB638FD}" destId="{BBBA9D82-B4F8-4141-A34E-F0AA1C9B418C}" srcOrd="0" destOrd="0" presId="urn:microsoft.com/office/officeart/2008/layout/HexagonCluster"/>
    <dgm:cxn modelId="{51DDAEBA-D875-1844-9B74-DE72A8B5ABBF}" type="presParOf" srcId="{187A34E7-8335-384C-B0CA-28F787EFE7C0}" destId="{5F5066E2-504E-A740-BF40-752E6737333A}" srcOrd="34" destOrd="0" presId="urn:microsoft.com/office/officeart/2008/layout/HexagonCluster"/>
    <dgm:cxn modelId="{00F7BD88-A640-4643-BBB2-50502197CCE5}" type="presParOf" srcId="{5F5066E2-504E-A740-BF40-752E6737333A}" destId="{6DAADE81-55F5-F64F-94D9-CCDAB37C17E8}" srcOrd="0" destOrd="0" presId="urn:microsoft.com/office/officeart/2008/layout/HexagonCluster"/>
    <dgm:cxn modelId="{16FACA92-AEF8-824A-9F6C-F49DC80CCB0D}" type="presParOf" srcId="{187A34E7-8335-384C-B0CA-28F787EFE7C0}" destId="{B683A0C9-C793-8D40-ADBC-C7610132422A}" srcOrd="35" destOrd="0" presId="urn:microsoft.com/office/officeart/2008/layout/HexagonCluster"/>
    <dgm:cxn modelId="{746F8386-268B-1145-AB15-4C65FB2C88CE}" type="presParOf" srcId="{B683A0C9-C793-8D40-ADBC-C7610132422A}" destId="{05AEB617-15A1-E740-BE5E-CD3CAC9EE48C}" srcOrd="0" destOrd="0" presId="urn:microsoft.com/office/officeart/2008/layout/HexagonCluster"/>
    <dgm:cxn modelId="{02A8D240-2905-0649-A4CC-663F983290F9}" type="presParOf" srcId="{187A34E7-8335-384C-B0CA-28F787EFE7C0}" destId="{A63523BE-9E60-084B-B422-89D3CE708D65}" srcOrd="36" destOrd="0" presId="urn:microsoft.com/office/officeart/2008/layout/HexagonCluster"/>
    <dgm:cxn modelId="{078C63F6-3936-EF4A-BED6-0FFC9D0D6074}" type="presParOf" srcId="{A63523BE-9E60-084B-B422-89D3CE708D65}" destId="{3BF54804-CA55-B543-AEFB-FCB3CCC49991}" srcOrd="0" destOrd="0" presId="urn:microsoft.com/office/officeart/2008/layout/HexagonCluster"/>
    <dgm:cxn modelId="{418AD24B-5F73-CE49-ACD7-485F02A4D86A}" type="presParOf" srcId="{187A34E7-8335-384C-B0CA-28F787EFE7C0}" destId="{2BC2D004-1E7D-3B4A-AEC4-A562B20B86F3}" srcOrd="37" destOrd="0" presId="urn:microsoft.com/office/officeart/2008/layout/HexagonCluster"/>
    <dgm:cxn modelId="{2E65AAD3-B2FB-244C-B870-8B8426DDB4D8}" type="presParOf" srcId="{2BC2D004-1E7D-3B4A-AEC4-A562B20B86F3}" destId="{DC9D5923-C16E-FC4D-A2AC-83BDA554A95D}" srcOrd="0" destOrd="0" presId="urn:microsoft.com/office/officeart/2008/layout/HexagonCluster"/>
    <dgm:cxn modelId="{F1368477-2834-934C-9CD1-FCE565375615}" type="presParOf" srcId="{187A34E7-8335-384C-B0CA-28F787EFE7C0}" destId="{9A6248F4-F0E2-BF44-B3B0-8E7F0F6290C7}" srcOrd="38" destOrd="0" presId="urn:microsoft.com/office/officeart/2008/layout/HexagonCluster"/>
    <dgm:cxn modelId="{51D5EA63-4291-5145-9EC1-F114A9346FE6}" type="presParOf" srcId="{9A6248F4-F0E2-BF44-B3B0-8E7F0F6290C7}" destId="{FE45798F-FE9D-DB45-BAB1-7221F39FCF2C}" srcOrd="0" destOrd="0" presId="urn:microsoft.com/office/officeart/2008/layout/HexagonCluster"/>
    <dgm:cxn modelId="{111E0C7A-DC60-F847-A716-9E0C397FDA9D}" type="presParOf" srcId="{187A34E7-8335-384C-B0CA-28F787EFE7C0}" destId="{73BEE50F-3A51-6541-9D35-D73E83077DBA}" srcOrd="39" destOrd="0" presId="urn:microsoft.com/office/officeart/2008/layout/HexagonCluster"/>
    <dgm:cxn modelId="{CADA2484-17BB-6C49-8C34-A0B45D49D060}" type="presParOf" srcId="{73BEE50F-3A51-6541-9D35-D73E83077DBA}" destId="{0B03717B-33A5-4744-A31C-13972E4C3F00}" srcOrd="0" destOrd="0" presId="urn:microsoft.com/office/officeart/2008/layout/HexagonCluster"/>
    <dgm:cxn modelId="{03E32A47-B45E-034D-A8BB-C1C135E3E2BD}" type="presParOf" srcId="{187A34E7-8335-384C-B0CA-28F787EFE7C0}" destId="{74AB34EF-A2D3-3644-AE14-AFA4D1E9CCAD}" srcOrd="40" destOrd="0" presId="urn:microsoft.com/office/officeart/2008/layout/HexagonCluster"/>
    <dgm:cxn modelId="{95591A0B-1A63-A142-B289-340488059F45}" type="presParOf" srcId="{74AB34EF-A2D3-3644-AE14-AFA4D1E9CCAD}" destId="{87E7D236-C9CF-EF47-AAE7-8BDEF556E3E0}" srcOrd="0" destOrd="0" presId="urn:microsoft.com/office/officeart/2008/layout/HexagonCluster"/>
    <dgm:cxn modelId="{B783904E-B024-5C4A-ADCB-5F0294EF007D}" type="presParOf" srcId="{187A34E7-8335-384C-B0CA-28F787EFE7C0}" destId="{F1C42524-EEDF-0849-A786-B6A64F5933EB}" srcOrd="41" destOrd="0" presId="urn:microsoft.com/office/officeart/2008/layout/HexagonCluster"/>
    <dgm:cxn modelId="{E31D9004-F35D-CC49-9965-8831A02BF34F}" type="presParOf" srcId="{F1C42524-EEDF-0849-A786-B6A64F5933EB}" destId="{DEA6C6A0-6946-084A-845F-99F76068287A}" srcOrd="0" destOrd="0" presId="urn:microsoft.com/office/officeart/2008/layout/HexagonCluster"/>
    <dgm:cxn modelId="{D825503C-8726-274F-8938-EFD5C66789D2}" type="presParOf" srcId="{187A34E7-8335-384C-B0CA-28F787EFE7C0}" destId="{2F4E9E07-C0C4-9C44-887B-3E0F97A2A0DF}" srcOrd="42" destOrd="0" presId="urn:microsoft.com/office/officeart/2008/layout/HexagonCluster"/>
    <dgm:cxn modelId="{1EADD615-91C6-BD49-8333-2ECFF88C1839}" type="presParOf" srcId="{2F4E9E07-C0C4-9C44-887B-3E0F97A2A0DF}" destId="{7B1186AC-2E24-9F47-A1DC-A1674C155368}" srcOrd="0" destOrd="0" presId="urn:microsoft.com/office/officeart/2008/layout/HexagonCluster"/>
    <dgm:cxn modelId="{CEE71EE8-2351-D049-8870-25A24007AE78}" type="presParOf" srcId="{187A34E7-8335-384C-B0CA-28F787EFE7C0}" destId="{8AD11BE8-892B-9A4F-A25D-FF80FF6E25B7}" srcOrd="43" destOrd="0" presId="urn:microsoft.com/office/officeart/2008/layout/HexagonCluster"/>
    <dgm:cxn modelId="{208AE5EA-7B7B-1C41-B1C7-CA8EEDD7245E}" type="presParOf" srcId="{8AD11BE8-892B-9A4F-A25D-FF80FF6E25B7}" destId="{22C27CD0-EA2F-904A-8696-7A1D20D752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C86BEC-4387-BF42-89F9-EF3850659142}" type="doc">
      <dgm:prSet loTypeId="urn:microsoft.com/office/officeart/2005/8/layout/chart3" loCatId="" qsTypeId="urn:microsoft.com/office/officeart/2005/8/quickstyle/simple4" qsCatId="simple" csTypeId="urn:microsoft.com/office/officeart/2005/8/colors/accent3_5" csCatId="accent3" phldr="0"/>
      <dgm:spPr/>
    </dgm:pt>
    <dgm:pt modelId="{31988C45-285D-B24F-95D3-E7A9CDE4B2D7}">
      <dgm:prSet phldrT="[Text]" phldr="1"/>
      <dgm:spPr/>
      <dgm:t>
        <a:bodyPr/>
        <a:lstStyle/>
        <a:p>
          <a:endParaRPr lang="en-US"/>
        </a:p>
      </dgm:t>
    </dgm:pt>
    <dgm:pt modelId="{26BB7B59-F524-AC42-A21A-5FCC16343182}" type="parTrans" cxnId="{2915AAA3-E119-7746-8C66-83FD0D917A6B}">
      <dgm:prSet/>
      <dgm:spPr/>
      <dgm:t>
        <a:bodyPr/>
        <a:lstStyle/>
        <a:p>
          <a:endParaRPr lang="en-US"/>
        </a:p>
      </dgm:t>
    </dgm:pt>
    <dgm:pt modelId="{922A8047-E5E8-F44E-96B7-1CB59D23A7F9}" type="sibTrans" cxnId="{2915AAA3-E119-7746-8C66-83FD0D917A6B}">
      <dgm:prSet/>
      <dgm:spPr/>
      <dgm:t>
        <a:bodyPr/>
        <a:lstStyle/>
        <a:p>
          <a:endParaRPr lang="en-US"/>
        </a:p>
      </dgm:t>
    </dgm:pt>
    <dgm:pt modelId="{428BD2B3-A36A-424A-8078-6A76ED9693D8}">
      <dgm:prSet phldrT="[Text]" phldr="1"/>
      <dgm:spPr/>
      <dgm:t>
        <a:bodyPr/>
        <a:lstStyle/>
        <a:p>
          <a:endParaRPr lang="en-US" dirty="0"/>
        </a:p>
      </dgm:t>
    </dgm:pt>
    <dgm:pt modelId="{8CC5E861-D26F-FE41-95E4-9FACC9E3976F}" type="parTrans" cxnId="{67B1644D-B34C-B148-AF14-B7EF1D560F45}">
      <dgm:prSet/>
      <dgm:spPr/>
      <dgm:t>
        <a:bodyPr/>
        <a:lstStyle/>
        <a:p>
          <a:endParaRPr lang="en-US"/>
        </a:p>
      </dgm:t>
    </dgm:pt>
    <dgm:pt modelId="{3842F906-FF6F-0742-8BA7-80FBBFB9098C}" type="sibTrans" cxnId="{67B1644D-B34C-B148-AF14-B7EF1D560F45}">
      <dgm:prSet/>
      <dgm:spPr/>
      <dgm:t>
        <a:bodyPr/>
        <a:lstStyle/>
        <a:p>
          <a:endParaRPr lang="en-US"/>
        </a:p>
      </dgm:t>
    </dgm:pt>
    <dgm:pt modelId="{1279D5C5-82DD-DD40-97DC-E5A36016E5B2}">
      <dgm:prSet phldrT="[Text]" phldr="1"/>
      <dgm:spPr/>
      <dgm:t>
        <a:bodyPr/>
        <a:lstStyle/>
        <a:p>
          <a:endParaRPr lang="en-US" dirty="0"/>
        </a:p>
      </dgm:t>
    </dgm:pt>
    <dgm:pt modelId="{09684125-A519-7C43-97F0-EF7BE7AB4C83}" type="parTrans" cxnId="{2F1ABCAA-07D5-5740-8279-942EC3D52CD2}">
      <dgm:prSet/>
      <dgm:spPr/>
      <dgm:t>
        <a:bodyPr/>
        <a:lstStyle/>
        <a:p>
          <a:endParaRPr lang="en-US"/>
        </a:p>
      </dgm:t>
    </dgm:pt>
    <dgm:pt modelId="{7B7B1654-329E-6D4B-B9DA-C802F3AC1273}" type="sibTrans" cxnId="{2F1ABCAA-07D5-5740-8279-942EC3D52CD2}">
      <dgm:prSet/>
      <dgm:spPr/>
      <dgm:t>
        <a:bodyPr/>
        <a:lstStyle/>
        <a:p>
          <a:endParaRPr lang="en-US"/>
        </a:p>
      </dgm:t>
    </dgm:pt>
    <dgm:pt modelId="{5007A176-62E7-3C41-981A-0436290F346E}" type="pres">
      <dgm:prSet presAssocID="{45C86BEC-4387-BF42-89F9-EF3850659142}" presName="compositeShape" presStyleCnt="0">
        <dgm:presLayoutVars>
          <dgm:chMax val="7"/>
          <dgm:dir/>
          <dgm:resizeHandles val="exact"/>
        </dgm:presLayoutVars>
      </dgm:prSet>
      <dgm:spPr/>
    </dgm:pt>
    <dgm:pt modelId="{3A14416C-2FE5-2D49-A3BF-1F2ACA00A9C2}" type="pres">
      <dgm:prSet presAssocID="{45C86BEC-4387-BF42-89F9-EF3850659142}" presName="wedge1" presStyleLbl="node1" presStyleIdx="0" presStyleCnt="3"/>
      <dgm:spPr/>
      <dgm:t>
        <a:bodyPr/>
        <a:lstStyle/>
        <a:p>
          <a:endParaRPr lang="en-US"/>
        </a:p>
      </dgm:t>
    </dgm:pt>
    <dgm:pt modelId="{A92084FF-B696-CD4C-8DA9-3D175B91ABA2}" type="pres">
      <dgm:prSet presAssocID="{45C86BEC-4387-BF42-89F9-EF38506591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6E0271-DC4B-FB42-812E-A2BDEA443EF9}" type="pres">
      <dgm:prSet presAssocID="{45C86BEC-4387-BF42-89F9-EF3850659142}" presName="wedge2" presStyleLbl="node1" presStyleIdx="1" presStyleCnt="3"/>
      <dgm:spPr/>
      <dgm:t>
        <a:bodyPr/>
        <a:lstStyle/>
        <a:p>
          <a:endParaRPr lang="en-US"/>
        </a:p>
      </dgm:t>
    </dgm:pt>
    <dgm:pt modelId="{8A53122E-D22D-7346-B992-522BD98F3ED5}" type="pres">
      <dgm:prSet presAssocID="{45C86BEC-4387-BF42-89F9-EF38506591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B4AC5-B6D8-9048-A948-EA3495104943}" type="pres">
      <dgm:prSet presAssocID="{45C86BEC-4387-BF42-89F9-EF3850659142}" presName="wedge3" presStyleLbl="node1" presStyleIdx="2" presStyleCnt="3"/>
      <dgm:spPr/>
      <dgm:t>
        <a:bodyPr/>
        <a:lstStyle/>
        <a:p>
          <a:endParaRPr lang="en-US"/>
        </a:p>
      </dgm:t>
    </dgm:pt>
    <dgm:pt modelId="{B3A5A26A-D21A-684A-961F-2184A8B457C9}" type="pres">
      <dgm:prSet presAssocID="{45C86BEC-4387-BF42-89F9-EF38506591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B1644D-B34C-B148-AF14-B7EF1D560F45}" srcId="{45C86BEC-4387-BF42-89F9-EF3850659142}" destId="{428BD2B3-A36A-424A-8078-6A76ED9693D8}" srcOrd="1" destOrd="0" parTransId="{8CC5E861-D26F-FE41-95E4-9FACC9E3976F}" sibTransId="{3842F906-FF6F-0742-8BA7-80FBBFB9098C}"/>
    <dgm:cxn modelId="{70E0B27F-E82F-6A41-85D8-34CC547A31CC}" type="presOf" srcId="{45C86BEC-4387-BF42-89F9-EF3850659142}" destId="{5007A176-62E7-3C41-981A-0436290F346E}" srcOrd="0" destOrd="0" presId="urn:microsoft.com/office/officeart/2005/8/layout/chart3"/>
    <dgm:cxn modelId="{38103A4E-1F8B-8A44-9C73-7E3E57065A3B}" type="presOf" srcId="{1279D5C5-82DD-DD40-97DC-E5A36016E5B2}" destId="{B3A5A26A-D21A-684A-961F-2184A8B457C9}" srcOrd="1" destOrd="0" presId="urn:microsoft.com/office/officeart/2005/8/layout/chart3"/>
    <dgm:cxn modelId="{2F1ABCAA-07D5-5740-8279-942EC3D52CD2}" srcId="{45C86BEC-4387-BF42-89F9-EF3850659142}" destId="{1279D5C5-82DD-DD40-97DC-E5A36016E5B2}" srcOrd="2" destOrd="0" parTransId="{09684125-A519-7C43-97F0-EF7BE7AB4C83}" sibTransId="{7B7B1654-329E-6D4B-B9DA-C802F3AC1273}"/>
    <dgm:cxn modelId="{7E72D538-75CB-2346-B03D-B897005CDFCC}" type="presOf" srcId="{31988C45-285D-B24F-95D3-E7A9CDE4B2D7}" destId="{A92084FF-B696-CD4C-8DA9-3D175B91ABA2}" srcOrd="1" destOrd="0" presId="urn:microsoft.com/office/officeart/2005/8/layout/chart3"/>
    <dgm:cxn modelId="{939823B0-7A18-D64C-8720-4150E17F94F2}" type="presOf" srcId="{428BD2B3-A36A-424A-8078-6A76ED9693D8}" destId="{8A6E0271-DC4B-FB42-812E-A2BDEA443EF9}" srcOrd="0" destOrd="0" presId="urn:microsoft.com/office/officeart/2005/8/layout/chart3"/>
    <dgm:cxn modelId="{4D73920D-20BB-1843-9490-066CF66C5AC6}" type="presOf" srcId="{1279D5C5-82DD-DD40-97DC-E5A36016E5B2}" destId="{661B4AC5-B6D8-9048-A948-EA3495104943}" srcOrd="0" destOrd="0" presId="urn:microsoft.com/office/officeart/2005/8/layout/chart3"/>
    <dgm:cxn modelId="{2915AAA3-E119-7746-8C66-83FD0D917A6B}" srcId="{45C86BEC-4387-BF42-89F9-EF3850659142}" destId="{31988C45-285D-B24F-95D3-E7A9CDE4B2D7}" srcOrd="0" destOrd="0" parTransId="{26BB7B59-F524-AC42-A21A-5FCC16343182}" sibTransId="{922A8047-E5E8-F44E-96B7-1CB59D23A7F9}"/>
    <dgm:cxn modelId="{A957D34A-6641-6945-B6FA-8E5910990D75}" type="presOf" srcId="{428BD2B3-A36A-424A-8078-6A76ED9693D8}" destId="{8A53122E-D22D-7346-B992-522BD98F3ED5}" srcOrd="1" destOrd="0" presId="urn:microsoft.com/office/officeart/2005/8/layout/chart3"/>
    <dgm:cxn modelId="{16573ED3-1D6D-6A47-8D18-DFC0132A065D}" type="presOf" srcId="{31988C45-285D-B24F-95D3-E7A9CDE4B2D7}" destId="{3A14416C-2FE5-2D49-A3BF-1F2ACA00A9C2}" srcOrd="0" destOrd="0" presId="urn:microsoft.com/office/officeart/2005/8/layout/chart3"/>
    <dgm:cxn modelId="{E5127461-EF65-DD44-ACC6-EB44DE3DC09C}" type="presParOf" srcId="{5007A176-62E7-3C41-981A-0436290F346E}" destId="{3A14416C-2FE5-2D49-A3BF-1F2ACA00A9C2}" srcOrd="0" destOrd="0" presId="urn:microsoft.com/office/officeart/2005/8/layout/chart3"/>
    <dgm:cxn modelId="{55C7A40A-0BE6-664E-9E05-5DA0CCE40576}" type="presParOf" srcId="{5007A176-62E7-3C41-981A-0436290F346E}" destId="{A92084FF-B696-CD4C-8DA9-3D175B91ABA2}" srcOrd="1" destOrd="0" presId="urn:microsoft.com/office/officeart/2005/8/layout/chart3"/>
    <dgm:cxn modelId="{E7C9BA57-03F7-9342-83AB-4963A43ED781}" type="presParOf" srcId="{5007A176-62E7-3C41-981A-0436290F346E}" destId="{8A6E0271-DC4B-FB42-812E-A2BDEA443EF9}" srcOrd="2" destOrd="0" presId="urn:microsoft.com/office/officeart/2005/8/layout/chart3"/>
    <dgm:cxn modelId="{DABB11AE-69BB-6543-B6BE-E8DA38430A63}" type="presParOf" srcId="{5007A176-62E7-3C41-981A-0436290F346E}" destId="{8A53122E-D22D-7346-B992-522BD98F3ED5}" srcOrd="3" destOrd="0" presId="urn:microsoft.com/office/officeart/2005/8/layout/chart3"/>
    <dgm:cxn modelId="{843060D6-DF21-A543-A7DE-343C50412569}" type="presParOf" srcId="{5007A176-62E7-3C41-981A-0436290F346E}" destId="{661B4AC5-B6D8-9048-A948-EA3495104943}" srcOrd="4" destOrd="0" presId="urn:microsoft.com/office/officeart/2005/8/layout/chart3"/>
    <dgm:cxn modelId="{00E811C8-2C8B-9A4D-A16A-C3F086AFB8F7}" type="presParOf" srcId="{5007A176-62E7-3C41-981A-0436290F346E}" destId="{B3A5A26A-D21A-684A-961F-2184A8B457C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A4EF85-6AF6-9A4D-9372-433A1B284DDC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AFA1B0-31E1-5540-9CD9-B1917B5CA123}">
      <dgm:prSet phldrT="[Text]" phldr="1"/>
      <dgm:spPr/>
      <dgm:t>
        <a:bodyPr/>
        <a:lstStyle/>
        <a:p>
          <a:endParaRPr lang="en-US" dirty="0"/>
        </a:p>
      </dgm:t>
    </dgm:pt>
    <dgm:pt modelId="{D5B33FD9-4249-9E45-B40A-ED8628EB74A3}" type="parTrans" cxnId="{D7E5783D-E54C-874F-A6A9-D3FB0951DF3E}">
      <dgm:prSet/>
      <dgm:spPr/>
      <dgm:t>
        <a:bodyPr/>
        <a:lstStyle/>
        <a:p>
          <a:endParaRPr lang="en-US"/>
        </a:p>
      </dgm:t>
    </dgm:pt>
    <dgm:pt modelId="{664C1235-B590-3642-A00E-D8AA33C8C40C}" type="sibTrans" cxnId="{D7E5783D-E54C-874F-A6A9-D3FB0951DF3E}">
      <dgm:prSet/>
      <dgm:spPr/>
      <dgm:t>
        <a:bodyPr/>
        <a:lstStyle/>
        <a:p>
          <a:endParaRPr lang="en-US"/>
        </a:p>
      </dgm:t>
    </dgm:pt>
    <dgm:pt modelId="{8193BF38-E1C8-E546-B8FB-E8DBB18DCB81}">
      <dgm:prSet phldrT="[Text]" phldr="1"/>
      <dgm:spPr/>
      <dgm:t>
        <a:bodyPr/>
        <a:lstStyle/>
        <a:p>
          <a:endParaRPr lang="en-US" dirty="0"/>
        </a:p>
      </dgm:t>
    </dgm:pt>
    <dgm:pt modelId="{2080F22D-83B4-0C46-A8E4-C7C7A412AE2A}" type="parTrans" cxnId="{B0F5F932-65DF-5E43-BEC6-B9FC32D9E687}">
      <dgm:prSet/>
      <dgm:spPr/>
      <dgm:t>
        <a:bodyPr/>
        <a:lstStyle/>
        <a:p>
          <a:endParaRPr lang="en-US"/>
        </a:p>
      </dgm:t>
    </dgm:pt>
    <dgm:pt modelId="{35A3AE95-4A98-854B-8504-9FC2FBE4CEF2}" type="sibTrans" cxnId="{B0F5F932-65DF-5E43-BEC6-B9FC32D9E687}">
      <dgm:prSet/>
      <dgm:spPr/>
      <dgm:t>
        <a:bodyPr/>
        <a:lstStyle/>
        <a:p>
          <a:endParaRPr lang="en-US"/>
        </a:p>
      </dgm:t>
    </dgm:pt>
    <dgm:pt modelId="{6CD17835-0324-604F-84F2-40F4CE32ECEE}">
      <dgm:prSet phldrT="[Text]" phldr="1"/>
      <dgm:spPr/>
      <dgm:t>
        <a:bodyPr/>
        <a:lstStyle/>
        <a:p>
          <a:endParaRPr lang="en-US" dirty="0"/>
        </a:p>
      </dgm:t>
    </dgm:pt>
    <dgm:pt modelId="{20BC424B-EF6A-214D-93DB-D305201180A2}" type="parTrans" cxnId="{6DA2DBDA-383C-9044-A8F7-18730DAA731F}">
      <dgm:prSet/>
      <dgm:spPr/>
      <dgm:t>
        <a:bodyPr/>
        <a:lstStyle/>
        <a:p>
          <a:endParaRPr lang="en-US"/>
        </a:p>
      </dgm:t>
    </dgm:pt>
    <dgm:pt modelId="{862CCE70-D6A6-064D-96CC-6D4CF2CF2CED}" type="sibTrans" cxnId="{6DA2DBDA-383C-9044-A8F7-18730DAA731F}">
      <dgm:prSet/>
      <dgm:spPr/>
      <dgm:t>
        <a:bodyPr/>
        <a:lstStyle/>
        <a:p>
          <a:endParaRPr lang="en-US"/>
        </a:p>
      </dgm:t>
    </dgm:pt>
    <dgm:pt modelId="{28A520A2-30B1-854E-B2B0-969192016662}">
      <dgm:prSet phldrT="[Text]"/>
      <dgm:spPr/>
      <dgm:t>
        <a:bodyPr/>
        <a:lstStyle/>
        <a:p>
          <a:endParaRPr lang="en-US" dirty="0"/>
        </a:p>
      </dgm:t>
    </dgm:pt>
    <dgm:pt modelId="{E87679CE-72D4-FC4E-BD3E-CF036DFD81E2}" type="parTrans" cxnId="{E84E230A-09DC-CA40-901C-34D60F156252}">
      <dgm:prSet/>
      <dgm:spPr/>
      <dgm:t>
        <a:bodyPr/>
        <a:lstStyle/>
        <a:p>
          <a:endParaRPr lang="en-US"/>
        </a:p>
      </dgm:t>
    </dgm:pt>
    <dgm:pt modelId="{F071A2C6-77BE-E249-AE9B-868DBA42625A}" type="sibTrans" cxnId="{E84E230A-09DC-CA40-901C-34D60F156252}">
      <dgm:prSet/>
      <dgm:spPr/>
      <dgm:t>
        <a:bodyPr/>
        <a:lstStyle/>
        <a:p>
          <a:endParaRPr lang="en-US"/>
        </a:p>
      </dgm:t>
    </dgm:pt>
    <dgm:pt modelId="{0BE36F33-AC4D-E24C-81F9-02D4B5B69C0C}">
      <dgm:prSet phldrT="[Text]"/>
      <dgm:spPr/>
      <dgm:t>
        <a:bodyPr/>
        <a:lstStyle/>
        <a:p>
          <a:endParaRPr lang="en-US" dirty="0"/>
        </a:p>
      </dgm:t>
    </dgm:pt>
    <dgm:pt modelId="{630D9A4A-056F-3749-8B86-4CB8EB4134FD}" type="parTrans" cxnId="{A9D6CED6-D5D6-744E-8963-4CB3CD2DCCAF}">
      <dgm:prSet/>
      <dgm:spPr/>
      <dgm:t>
        <a:bodyPr/>
        <a:lstStyle/>
        <a:p>
          <a:endParaRPr lang="en-US"/>
        </a:p>
      </dgm:t>
    </dgm:pt>
    <dgm:pt modelId="{AD515448-90D4-D04C-8090-513DBBFA0C9C}" type="sibTrans" cxnId="{A9D6CED6-D5D6-744E-8963-4CB3CD2DCCAF}">
      <dgm:prSet/>
      <dgm:spPr/>
      <dgm:t>
        <a:bodyPr/>
        <a:lstStyle/>
        <a:p>
          <a:endParaRPr lang="en-US"/>
        </a:p>
      </dgm:t>
    </dgm:pt>
    <dgm:pt modelId="{71ECA94B-0D10-6443-98A7-C0B68FA3B5B6}">
      <dgm:prSet phldrT="[Text]"/>
      <dgm:spPr/>
      <dgm:t>
        <a:bodyPr/>
        <a:lstStyle/>
        <a:p>
          <a:endParaRPr lang="en-US" dirty="0"/>
        </a:p>
      </dgm:t>
    </dgm:pt>
    <dgm:pt modelId="{E92D85DF-D848-FA45-9F58-56B598A5BCD3}" type="parTrans" cxnId="{83B002B1-9953-2341-A269-659879916D70}">
      <dgm:prSet/>
      <dgm:spPr/>
      <dgm:t>
        <a:bodyPr/>
        <a:lstStyle/>
        <a:p>
          <a:endParaRPr lang="en-US"/>
        </a:p>
      </dgm:t>
    </dgm:pt>
    <dgm:pt modelId="{0D483A10-7359-B84C-9033-5CC882E185AC}" type="sibTrans" cxnId="{83B002B1-9953-2341-A269-659879916D70}">
      <dgm:prSet/>
      <dgm:spPr/>
      <dgm:t>
        <a:bodyPr/>
        <a:lstStyle/>
        <a:p>
          <a:endParaRPr lang="en-US"/>
        </a:p>
      </dgm:t>
    </dgm:pt>
    <dgm:pt modelId="{91DC8A83-54F2-5C4B-B998-B9FF0AD754A7}">
      <dgm:prSet phldrT="[Text]"/>
      <dgm:spPr/>
      <dgm:t>
        <a:bodyPr/>
        <a:lstStyle/>
        <a:p>
          <a:endParaRPr lang="en-US"/>
        </a:p>
      </dgm:t>
    </dgm:pt>
    <dgm:pt modelId="{BA3B3A8D-8349-B544-B17A-3F546E1F8C02}" type="parTrans" cxnId="{6C3E1FC6-7599-724E-AB4F-AABBFB4AED1F}">
      <dgm:prSet/>
      <dgm:spPr/>
      <dgm:t>
        <a:bodyPr/>
        <a:lstStyle/>
        <a:p>
          <a:endParaRPr lang="en-US"/>
        </a:p>
      </dgm:t>
    </dgm:pt>
    <dgm:pt modelId="{9A1AE587-723C-F148-8F19-DA4E5B5F80B2}" type="sibTrans" cxnId="{6C3E1FC6-7599-724E-AB4F-AABBFB4AED1F}">
      <dgm:prSet/>
      <dgm:spPr/>
      <dgm:t>
        <a:bodyPr/>
        <a:lstStyle/>
        <a:p>
          <a:endParaRPr lang="en-US"/>
        </a:p>
      </dgm:t>
    </dgm:pt>
    <dgm:pt modelId="{16074BF2-AB6B-254B-BABB-BFBE22B76DDD}">
      <dgm:prSet phldrT="[Text]"/>
      <dgm:spPr/>
      <dgm:t>
        <a:bodyPr/>
        <a:lstStyle/>
        <a:p>
          <a:endParaRPr lang="en-US" dirty="0"/>
        </a:p>
      </dgm:t>
    </dgm:pt>
    <dgm:pt modelId="{2949F4F0-DA86-AE45-8E64-E0D636C71ACC}" type="parTrans" cxnId="{0768B9DA-9E5F-464D-8A76-AB5FFE373083}">
      <dgm:prSet/>
      <dgm:spPr/>
      <dgm:t>
        <a:bodyPr/>
        <a:lstStyle/>
        <a:p>
          <a:endParaRPr lang="en-US"/>
        </a:p>
      </dgm:t>
    </dgm:pt>
    <dgm:pt modelId="{51A90935-B5FF-7D48-930A-C6A32E439C0A}" type="sibTrans" cxnId="{0768B9DA-9E5F-464D-8A76-AB5FFE373083}">
      <dgm:prSet/>
      <dgm:spPr/>
      <dgm:t>
        <a:bodyPr/>
        <a:lstStyle/>
        <a:p>
          <a:endParaRPr lang="en-US"/>
        </a:p>
      </dgm:t>
    </dgm:pt>
    <dgm:pt modelId="{A2F72E7B-F2CF-974B-B00A-91A882C050C7}">
      <dgm:prSet phldrT="[Text]"/>
      <dgm:spPr/>
      <dgm:t>
        <a:bodyPr/>
        <a:lstStyle/>
        <a:p>
          <a:endParaRPr lang="en-US"/>
        </a:p>
      </dgm:t>
    </dgm:pt>
    <dgm:pt modelId="{54C5BD8D-A627-A14E-963C-39AC0906851C}" type="parTrans" cxnId="{6936564B-7ED9-FE4B-A1A4-7585FC30A959}">
      <dgm:prSet/>
      <dgm:spPr/>
      <dgm:t>
        <a:bodyPr/>
        <a:lstStyle/>
        <a:p>
          <a:endParaRPr lang="en-US"/>
        </a:p>
      </dgm:t>
    </dgm:pt>
    <dgm:pt modelId="{B9EDBDF5-2E90-0245-B1D0-8870C2D21D0C}" type="sibTrans" cxnId="{6936564B-7ED9-FE4B-A1A4-7585FC30A959}">
      <dgm:prSet/>
      <dgm:spPr/>
      <dgm:t>
        <a:bodyPr/>
        <a:lstStyle/>
        <a:p>
          <a:endParaRPr lang="en-US"/>
        </a:p>
      </dgm:t>
    </dgm:pt>
    <dgm:pt modelId="{A6424FD3-4726-654D-B8D6-92BF9FC74ED8}">
      <dgm:prSet phldrT="[Text]"/>
      <dgm:spPr/>
      <dgm:t>
        <a:bodyPr/>
        <a:lstStyle/>
        <a:p>
          <a:endParaRPr lang="en-US"/>
        </a:p>
      </dgm:t>
    </dgm:pt>
    <dgm:pt modelId="{37204677-8A6C-1740-9F73-FA1FF5999CAD}" type="parTrans" cxnId="{3F192EB5-F56A-E341-8BA8-4A4CE60C6457}">
      <dgm:prSet/>
      <dgm:spPr/>
      <dgm:t>
        <a:bodyPr/>
        <a:lstStyle/>
        <a:p>
          <a:endParaRPr lang="en-US"/>
        </a:p>
      </dgm:t>
    </dgm:pt>
    <dgm:pt modelId="{B3B388C7-1037-0C49-9AA1-28B7C3BA1DAC}" type="sibTrans" cxnId="{3F192EB5-F56A-E341-8BA8-4A4CE60C6457}">
      <dgm:prSet/>
      <dgm:spPr/>
      <dgm:t>
        <a:bodyPr/>
        <a:lstStyle/>
        <a:p>
          <a:endParaRPr lang="en-US"/>
        </a:p>
      </dgm:t>
    </dgm:pt>
    <dgm:pt modelId="{18382889-84FC-4D4A-8397-1EC2969CCCF9}">
      <dgm:prSet phldrT="[Text]"/>
      <dgm:spPr/>
      <dgm:t>
        <a:bodyPr/>
        <a:lstStyle/>
        <a:p>
          <a:endParaRPr lang="en-US" dirty="0"/>
        </a:p>
      </dgm:t>
    </dgm:pt>
    <dgm:pt modelId="{91EFFD25-4902-0549-A3B9-2990DBC76A76}" type="parTrans" cxnId="{BD3DB963-B408-A349-9FBD-3D72DF36FD7F}">
      <dgm:prSet/>
      <dgm:spPr/>
      <dgm:t>
        <a:bodyPr/>
        <a:lstStyle/>
        <a:p>
          <a:endParaRPr lang="en-US"/>
        </a:p>
      </dgm:t>
    </dgm:pt>
    <dgm:pt modelId="{54D99FF2-ACAD-0D44-85B5-A98C65AA9F9D}" type="sibTrans" cxnId="{BD3DB963-B408-A349-9FBD-3D72DF36FD7F}">
      <dgm:prSet/>
      <dgm:spPr/>
      <dgm:t>
        <a:bodyPr/>
        <a:lstStyle/>
        <a:p>
          <a:endParaRPr lang="en-US"/>
        </a:p>
      </dgm:t>
    </dgm:pt>
    <dgm:pt modelId="{187A34E7-8335-384C-B0CA-28F787EFE7C0}" type="pres">
      <dgm:prSet presAssocID="{59A4EF85-6AF6-9A4D-9372-433A1B284DD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96A7579B-4A5B-824D-AE30-8EB6C839DA4D}" type="pres">
      <dgm:prSet presAssocID="{D8AFA1B0-31E1-5540-9CD9-B1917B5CA123}" presName="text1" presStyleCnt="0"/>
      <dgm:spPr/>
    </dgm:pt>
    <dgm:pt modelId="{1BAA8174-514C-8048-AB4A-169CFD10C377}" type="pres">
      <dgm:prSet presAssocID="{D8AFA1B0-31E1-5540-9CD9-B1917B5CA123}" presName="textRepeatNode" presStyleLbl="alignNode1" presStyleIdx="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DB109-8C11-3746-89B6-405166781196}" type="pres">
      <dgm:prSet presAssocID="{D8AFA1B0-31E1-5540-9CD9-B1917B5CA123}" presName="textaccent1" presStyleCnt="0"/>
      <dgm:spPr/>
    </dgm:pt>
    <dgm:pt modelId="{6607828C-3523-3844-B577-3A19154681DA}" type="pres">
      <dgm:prSet presAssocID="{D8AFA1B0-31E1-5540-9CD9-B1917B5CA123}" presName="accentRepeatNode" presStyleLbl="solidAlignAcc1" presStyleIdx="0" presStyleCnt="22"/>
      <dgm:spPr/>
    </dgm:pt>
    <dgm:pt modelId="{57D54A0D-5B95-1147-A7AF-1A05D42454B9}" type="pres">
      <dgm:prSet presAssocID="{664C1235-B590-3642-A00E-D8AA33C8C40C}" presName="image1" presStyleCnt="0"/>
      <dgm:spPr/>
    </dgm:pt>
    <dgm:pt modelId="{8C92D32D-91FC-8746-8553-72B0E3CE86B6}" type="pres">
      <dgm:prSet presAssocID="{664C1235-B590-3642-A00E-D8AA33C8C40C}" presName="imageRepeatNode" presStyleLbl="alignAcc1" presStyleIdx="0" presStyleCnt="11"/>
      <dgm:spPr/>
      <dgm:t>
        <a:bodyPr/>
        <a:lstStyle/>
        <a:p>
          <a:endParaRPr lang="en-US"/>
        </a:p>
      </dgm:t>
    </dgm:pt>
    <dgm:pt modelId="{C9FCC23D-EBA1-6C41-BC80-447CDC7F5573}" type="pres">
      <dgm:prSet presAssocID="{664C1235-B590-3642-A00E-D8AA33C8C40C}" presName="imageaccent1" presStyleCnt="0"/>
      <dgm:spPr/>
    </dgm:pt>
    <dgm:pt modelId="{49F406EE-134F-2E4D-84F3-4F885B3FCF06}" type="pres">
      <dgm:prSet presAssocID="{664C1235-B590-3642-A00E-D8AA33C8C40C}" presName="accentRepeatNode" presStyleLbl="solidAlignAcc1" presStyleIdx="1" presStyleCnt="22"/>
      <dgm:spPr/>
    </dgm:pt>
    <dgm:pt modelId="{215C3CA9-3124-494B-84CB-3200BE58EA68}" type="pres">
      <dgm:prSet presAssocID="{A2F72E7B-F2CF-974B-B00A-91A882C050C7}" presName="text2" presStyleCnt="0"/>
      <dgm:spPr/>
    </dgm:pt>
    <dgm:pt modelId="{A96AFFC9-B834-CF4D-B06F-A2B815088015}" type="pres">
      <dgm:prSet presAssocID="{A2F72E7B-F2CF-974B-B00A-91A882C050C7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0C700-A92D-C447-98B0-0CCC3902F681}" type="pres">
      <dgm:prSet presAssocID="{A2F72E7B-F2CF-974B-B00A-91A882C050C7}" presName="textaccent2" presStyleCnt="0"/>
      <dgm:spPr/>
    </dgm:pt>
    <dgm:pt modelId="{FF60EC68-35FF-0641-8079-B6D6C9F13237}" type="pres">
      <dgm:prSet presAssocID="{A2F72E7B-F2CF-974B-B00A-91A882C050C7}" presName="accentRepeatNode" presStyleLbl="solidAlignAcc1" presStyleIdx="2" presStyleCnt="22"/>
      <dgm:spPr/>
    </dgm:pt>
    <dgm:pt modelId="{B68934FF-EB29-434B-8019-1EA26A0492DA}" type="pres">
      <dgm:prSet presAssocID="{B9EDBDF5-2E90-0245-B1D0-8870C2D21D0C}" presName="image2" presStyleCnt="0"/>
      <dgm:spPr/>
    </dgm:pt>
    <dgm:pt modelId="{60B56373-BCA0-4546-A00E-3A1E7A0E6957}" type="pres">
      <dgm:prSet presAssocID="{B9EDBDF5-2E90-0245-B1D0-8870C2D21D0C}" presName="imageRepeatNode" presStyleLbl="alignAcc1" presStyleIdx="1" presStyleCnt="11"/>
      <dgm:spPr/>
      <dgm:t>
        <a:bodyPr/>
        <a:lstStyle/>
        <a:p>
          <a:endParaRPr lang="en-US"/>
        </a:p>
      </dgm:t>
    </dgm:pt>
    <dgm:pt modelId="{D17796C9-8208-7F4C-AFFF-443A8B79D6DB}" type="pres">
      <dgm:prSet presAssocID="{B9EDBDF5-2E90-0245-B1D0-8870C2D21D0C}" presName="imageaccent2" presStyleCnt="0"/>
      <dgm:spPr/>
    </dgm:pt>
    <dgm:pt modelId="{87D5BE61-B156-F14C-AE45-7598BB56564F}" type="pres">
      <dgm:prSet presAssocID="{B9EDBDF5-2E90-0245-B1D0-8870C2D21D0C}" presName="accentRepeatNode" presStyleLbl="solidAlignAcc1" presStyleIdx="3" presStyleCnt="22"/>
      <dgm:spPr/>
    </dgm:pt>
    <dgm:pt modelId="{2FB4F7F5-7F06-4747-B3E0-5C09DED72102}" type="pres">
      <dgm:prSet presAssocID="{A6424FD3-4726-654D-B8D6-92BF9FC74ED8}" presName="text3" presStyleCnt="0"/>
      <dgm:spPr/>
    </dgm:pt>
    <dgm:pt modelId="{B850E520-834B-E444-8D76-1F066290016A}" type="pres">
      <dgm:prSet presAssocID="{A6424FD3-4726-654D-B8D6-92BF9FC74ED8}" presName="textRepeatNode" presStyleLbl="alignNode1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ADCE8-5DFD-C140-B513-EE752C924A53}" type="pres">
      <dgm:prSet presAssocID="{A6424FD3-4726-654D-B8D6-92BF9FC74ED8}" presName="textaccent3" presStyleCnt="0"/>
      <dgm:spPr/>
    </dgm:pt>
    <dgm:pt modelId="{1E4FEBE1-8902-8441-9DB3-1C513AB35FB0}" type="pres">
      <dgm:prSet presAssocID="{A6424FD3-4726-654D-B8D6-92BF9FC74ED8}" presName="accentRepeatNode" presStyleLbl="solidAlignAcc1" presStyleIdx="4" presStyleCnt="22"/>
      <dgm:spPr/>
    </dgm:pt>
    <dgm:pt modelId="{0C4A2252-0EE4-8646-AC99-94123A48E142}" type="pres">
      <dgm:prSet presAssocID="{B3B388C7-1037-0C49-9AA1-28B7C3BA1DAC}" presName="image3" presStyleCnt="0"/>
      <dgm:spPr/>
    </dgm:pt>
    <dgm:pt modelId="{2D33118F-1487-8A4F-97A8-64666BF7E7B0}" type="pres">
      <dgm:prSet presAssocID="{B3B388C7-1037-0C49-9AA1-28B7C3BA1DAC}" presName="imageRepeatNode" presStyleLbl="alignAcc1" presStyleIdx="2" presStyleCnt="11"/>
      <dgm:spPr/>
      <dgm:t>
        <a:bodyPr/>
        <a:lstStyle/>
        <a:p>
          <a:endParaRPr lang="en-US"/>
        </a:p>
      </dgm:t>
    </dgm:pt>
    <dgm:pt modelId="{A3F3A606-67E4-9C41-9429-1CC965FDA5A7}" type="pres">
      <dgm:prSet presAssocID="{B3B388C7-1037-0C49-9AA1-28B7C3BA1DAC}" presName="imageaccent3" presStyleCnt="0"/>
      <dgm:spPr/>
    </dgm:pt>
    <dgm:pt modelId="{7E914848-7DE3-764B-94CD-3C59A3F3C54B}" type="pres">
      <dgm:prSet presAssocID="{B3B388C7-1037-0C49-9AA1-28B7C3BA1DAC}" presName="accentRepeatNode" presStyleLbl="solidAlignAcc1" presStyleIdx="5" presStyleCnt="22"/>
      <dgm:spPr/>
    </dgm:pt>
    <dgm:pt modelId="{085FC3DE-813D-CB4D-89F8-6B5DE378FCB0}" type="pres">
      <dgm:prSet presAssocID="{16074BF2-AB6B-254B-BABB-BFBE22B76DDD}" presName="text4" presStyleCnt="0"/>
      <dgm:spPr/>
    </dgm:pt>
    <dgm:pt modelId="{B87A2186-19C2-CF49-BA6C-36B4A9E5ACD5}" type="pres">
      <dgm:prSet presAssocID="{16074BF2-AB6B-254B-BABB-BFBE22B76DDD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F5934-E326-C44E-8FFB-494F48444571}" type="pres">
      <dgm:prSet presAssocID="{16074BF2-AB6B-254B-BABB-BFBE22B76DDD}" presName="textaccent4" presStyleCnt="0"/>
      <dgm:spPr/>
    </dgm:pt>
    <dgm:pt modelId="{30FB3C40-3204-524C-9C97-AE4FA023FD2E}" type="pres">
      <dgm:prSet presAssocID="{16074BF2-AB6B-254B-BABB-BFBE22B76DDD}" presName="accentRepeatNode" presStyleLbl="solidAlignAcc1" presStyleIdx="6" presStyleCnt="22"/>
      <dgm:spPr/>
    </dgm:pt>
    <dgm:pt modelId="{7A9FF1DF-AA0D-324F-9FDD-C79D9D48AAC3}" type="pres">
      <dgm:prSet presAssocID="{51A90935-B5FF-7D48-930A-C6A32E439C0A}" presName="image4" presStyleCnt="0"/>
      <dgm:spPr/>
    </dgm:pt>
    <dgm:pt modelId="{458721C2-0B10-C441-B487-EAD1ED1A98DB}" type="pres">
      <dgm:prSet presAssocID="{51A90935-B5FF-7D48-930A-C6A32E439C0A}" presName="imageRepeatNode" presStyleLbl="alignAcc1" presStyleIdx="3" presStyleCnt="11"/>
      <dgm:spPr/>
      <dgm:t>
        <a:bodyPr/>
        <a:lstStyle/>
        <a:p>
          <a:endParaRPr lang="en-US"/>
        </a:p>
      </dgm:t>
    </dgm:pt>
    <dgm:pt modelId="{A32E8D1B-55A5-D24D-9F1C-D69BD4873333}" type="pres">
      <dgm:prSet presAssocID="{51A90935-B5FF-7D48-930A-C6A32E439C0A}" presName="imageaccent4" presStyleCnt="0"/>
      <dgm:spPr/>
    </dgm:pt>
    <dgm:pt modelId="{E53EEF7C-24F3-7648-AFEF-8198B0A60724}" type="pres">
      <dgm:prSet presAssocID="{51A90935-B5FF-7D48-930A-C6A32E439C0A}" presName="accentRepeatNode" presStyleLbl="solidAlignAcc1" presStyleIdx="7" presStyleCnt="22"/>
      <dgm:spPr/>
    </dgm:pt>
    <dgm:pt modelId="{4D07995A-B71B-2548-9C38-9BE6B8283E70}" type="pres">
      <dgm:prSet presAssocID="{8193BF38-E1C8-E546-B8FB-E8DBB18DCB81}" presName="text5" presStyleCnt="0"/>
      <dgm:spPr/>
    </dgm:pt>
    <dgm:pt modelId="{E2644F5F-F0B7-044F-8C92-9E3833AD2CD5}" type="pres">
      <dgm:prSet presAssocID="{8193BF38-E1C8-E546-B8FB-E8DBB18DCB81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5638F-103A-C94A-A2EB-35A68C9654C8}" type="pres">
      <dgm:prSet presAssocID="{8193BF38-E1C8-E546-B8FB-E8DBB18DCB81}" presName="textaccent5" presStyleCnt="0"/>
      <dgm:spPr/>
    </dgm:pt>
    <dgm:pt modelId="{2A4005E5-2212-6346-9564-46433C3E254B}" type="pres">
      <dgm:prSet presAssocID="{8193BF38-E1C8-E546-B8FB-E8DBB18DCB81}" presName="accentRepeatNode" presStyleLbl="solidAlignAcc1" presStyleIdx="8" presStyleCnt="22"/>
      <dgm:spPr/>
    </dgm:pt>
    <dgm:pt modelId="{EF9AE970-FCE9-604A-BD93-02F6FF378C5E}" type="pres">
      <dgm:prSet presAssocID="{35A3AE95-4A98-854B-8504-9FC2FBE4CEF2}" presName="image5" presStyleCnt="0"/>
      <dgm:spPr/>
    </dgm:pt>
    <dgm:pt modelId="{F208C5FA-E726-584B-819F-5374EC030BD9}" type="pres">
      <dgm:prSet presAssocID="{35A3AE95-4A98-854B-8504-9FC2FBE4CEF2}" presName="imageRepeatNode" presStyleLbl="alignAcc1" presStyleIdx="4" presStyleCnt="11"/>
      <dgm:spPr/>
      <dgm:t>
        <a:bodyPr/>
        <a:lstStyle/>
        <a:p>
          <a:endParaRPr lang="en-US"/>
        </a:p>
      </dgm:t>
    </dgm:pt>
    <dgm:pt modelId="{0AAEF760-AA7A-9B4E-8866-555C3323A2C9}" type="pres">
      <dgm:prSet presAssocID="{35A3AE95-4A98-854B-8504-9FC2FBE4CEF2}" presName="imageaccent5" presStyleCnt="0"/>
      <dgm:spPr/>
    </dgm:pt>
    <dgm:pt modelId="{50E87ED9-1F7D-234F-A261-3E72159042D4}" type="pres">
      <dgm:prSet presAssocID="{35A3AE95-4A98-854B-8504-9FC2FBE4CEF2}" presName="accentRepeatNode" presStyleLbl="solidAlignAcc1" presStyleIdx="9" presStyleCnt="22"/>
      <dgm:spPr/>
    </dgm:pt>
    <dgm:pt modelId="{AA3A40A4-8D8E-A741-9715-64998BA49437}" type="pres">
      <dgm:prSet presAssocID="{91DC8A83-54F2-5C4B-B998-B9FF0AD754A7}" presName="text6" presStyleCnt="0"/>
      <dgm:spPr/>
    </dgm:pt>
    <dgm:pt modelId="{80086CC0-F72E-D641-96CE-63B2F4F30820}" type="pres">
      <dgm:prSet presAssocID="{91DC8A83-54F2-5C4B-B998-B9FF0AD754A7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D043B-ADB0-FF4D-9277-76184B831092}" type="pres">
      <dgm:prSet presAssocID="{91DC8A83-54F2-5C4B-B998-B9FF0AD754A7}" presName="textaccent6" presStyleCnt="0"/>
      <dgm:spPr/>
    </dgm:pt>
    <dgm:pt modelId="{0AE57274-A7BA-AB4F-A41F-3D8E1CFEDA1D}" type="pres">
      <dgm:prSet presAssocID="{91DC8A83-54F2-5C4B-B998-B9FF0AD754A7}" presName="accentRepeatNode" presStyleLbl="solidAlignAcc1" presStyleIdx="10" presStyleCnt="22"/>
      <dgm:spPr/>
    </dgm:pt>
    <dgm:pt modelId="{91B3F54F-6B95-C648-8488-6DB0348F5374}" type="pres">
      <dgm:prSet presAssocID="{9A1AE587-723C-F148-8F19-DA4E5B5F80B2}" presName="image6" presStyleCnt="0"/>
      <dgm:spPr/>
    </dgm:pt>
    <dgm:pt modelId="{0A6FD145-7B5C-C94A-A71E-B9BDDC4CFE20}" type="pres">
      <dgm:prSet presAssocID="{9A1AE587-723C-F148-8F19-DA4E5B5F80B2}" presName="imageRepeatNode" presStyleLbl="alignAcc1" presStyleIdx="5" presStyleCnt="11"/>
      <dgm:spPr/>
      <dgm:t>
        <a:bodyPr/>
        <a:lstStyle/>
        <a:p>
          <a:endParaRPr lang="en-US"/>
        </a:p>
      </dgm:t>
    </dgm:pt>
    <dgm:pt modelId="{43EA8811-7BEE-B34E-9213-E2F5B8EEB874}" type="pres">
      <dgm:prSet presAssocID="{9A1AE587-723C-F148-8F19-DA4E5B5F80B2}" presName="imageaccent6" presStyleCnt="0"/>
      <dgm:spPr/>
    </dgm:pt>
    <dgm:pt modelId="{60046DEE-59A6-2D4B-93D3-5CE613C699E0}" type="pres">
      <dgm:prSet presAssocID="{9A1AE587-723C-F148-8F19-DA4E5B5F80B2}" presName="accentRepeatNode" presStyleLbl="solidAlignAcc1" presStyleIdx="11" presStyleCnt="22"/>
      <dgm:spPr/>
    </dgm:pt>
    <dgm:pt modelId="{73E459A0-D6B6-2943-8AE1-B166AAC37F5C}" type="pres">
      <dgm:prSet presAssocID="{71ECA94B-0D10-6443-98A7-C0B68FA3B5B6}" presName="text7" presStyleCnt="0"/>
      <dgm:spPr/>
    </dgm:pt>
    <dgm:pt modelId="{6085F210-9604-324D-A681-F4F233472692}" type="pres">
      <dgm:prSet presAssocID="{71ECA94B-0D10-6443-98A7-C0B68FA3B5B6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0BBD8-1F85-444F-90B4-26E782634DAB}" type="pres">
      <dgm:prSet presAssocID="{71ECA94B-0D10-6443-98A7-C0B68FA3B5B6}" presName="textaccent7" presStyleCnt="0"/>
      <dgm:spPr/>
    </dgm:pt>
    <dgm:pt modelId="{8C7D644C-B718-FD4B-A0A7-362F9F29C146}" type="pres">
      <dgm:prSet presAssocID="{71ECA94B-0D10-6443-98A7-C0B68FA3B5B6}" presName="accentRepeatNode" presStyleLbl="solidAlignAcc1" presStyleIdx="12" presStyleCnt="22"/>
      <dgm:spPr/>
    </dgm:pt>
    <dgm:pt modelId="{9A0DD98D-71B4-1D4A-9BC4-0ED503D07CC9}" type="pres">
      <dgm:prSet presAssocID="{0D483A10-7359-B84C-9033-5CC882E185AC}" presName="image7" presStyleCnt="0"/>
      <dgm:spPr/>
    </dgm:pt>
    <dgm:pt modelId="{81D7B6AC-51F8-AD40-B125-F323DBF6C901}" type="pres">
      <dgm:prSet presAssocID="{0D483A10-7359-B84C-9033-5CC882E185AC}" presName="imageRepeatNode" presStyleLbl="alignAcc1" presStyleIdx="6" presStyleCnt="11"/>
      <dgm:spPr/>
      <dgm:t>
        <a:bodyPr/>
        <a:lstStyle/>
        <a:p>
          <a:endParaRPr lang="en-US"/>
        </a:p>
      </dgm:t>
    </dgm:pt>
    <dgm:pt modelId="{8710F337-5FEF-B844-8524-5A949C164C66}" type="pres">
      <dgm:prSet presAssocID="{0D483A10-7359-B84C-9033-5CC882E185AC}" presName="imageaccent7" presStyleCnt="0"/>
      <dgm:spPr/>
    </dgm:pt>
    <dgm:pt modelId="{015C9B14-1D14-CE46-A29C-920BA8D19E5E}" type="pres">
      <dgm:prSet presAssocID="{0D483A10-7359-B84C-9033-5CC882E185AC}" presName="accentRepeatNode" presStyleLbl="solidAlignAcc1" presStyleIdx="13" presStyleCnt="22"/>
      <dgm:spPr/>
    </dgm:pt>
    <dgm:pt modelId="{26A3D8BC-614F-E548-B089-95C9B46C5DF5}" type="pres">
      <dgm:prSet presAssocID="{6CD17835-0324-604F-84F2-40F4CE32ECEE}" presName="text8" presStyleCnt="0"/>
      <dgm:spPr/>
    </dgm:pt>
    <dgm:pt modelId="{00B55E19-6EF5-E94D-944F-CC5C21BC0C43}" type="pres">
      <dgm:prSet presAssocID="{6CD17835-0324-604F-84F2-40F4CE32ECEE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956A4-5DB5-DB48-8FC0-B883D40A9F3C}" type="pres">
      <dgm:prSet presAssocID="{6CD17835-0324-604F-84F2-40F4CE32ECEE}" presName="textaccent8" presStyleCnt="0"/>
      <dgm:spPr/>
    </dgm:pt>
    <dgm:pt modelId="{5984B2A6-D002-D944-838B-3988F340592A}" type="pres">
      <dgm:prSet presAssocID="{6CD17835-0324-604F-84F2-40F4CE32ECEE}" presName="accentRepeatNode" presStyleLbl="solidAlignAcc1" presStyleIdx="14" presStyleCnt="22"/>
      <dgm:spPr/>
    </dgm:pt>
    <dgm:pt modelId="{DAE43024-CE69-A24C-A9C1-B159057BCF2F}" type="pres">
      <dgm:prSet presAssocID="{862CCE70-D6A6-064D-96CC-6D4CF2CF2CED}" presName="image8" presStyleCnt="0"/>
      <dgm:spPr/>
    </dgm:pt>
    <dgm:pt modelId="{4F0F4FC9-1CCC-8E46-88B3-41CD5428BE26}" type="pres">
      <dgm:prSet presAssocID="{862CCE70-D6A6-064D-96CC-6D4CF2CF2CED}" presName="imageRepeatNode" presStyleLbl="alignAcc1" presStyleIdx="7" presStyleCnt="11"/>
      <dgm:spPr/>
      <dgm:t>
        <a:bodyPr/>
        <a:lstStyle/>
        <a:p>
          <a:endParaRPr lang="en-US"/>
        </a:p>
      </dgm:t>
    </dgm:pt>
    <dgm:pt modelId="{B3D0D03C-11EE-B14B-9073-408778D55E6D}" type="pres">
      <dgm:prSet presAssocID="{862CCE70-D6A6-064D-96CC-6D4CF2CF2CED}" presName="imageaccent8" presStyleCnt="0"/>
      <dgm:spPr/>
    </dgm:pt>
    <dgm:pt modelId="{CFBC7560-1377-B14D-B896-A8FFFA34AFB7}" type="pres">
      <dgm:prSet presAssocID="{862CCE70-D6A6-064D-96CC-6D4CF2CF2CED}" presName="accentRepeatNode" presStyleLbl="solidAlignAcc1" presStyleIdx="15" presStyleCnt="22"/>
      <dgm:spPr/>
    </dgm:pt>
    <dgm:pt modelId="{83DD81BF-C053-094C-BE27-BF8986D5C783}" type="pres">
      <dgm:prSet presAssocID="{18382889-84FC-4D4A-8397-1EC2969CCCF9}" presName="text9" presStyleCnt="0"/>
      <dgm:spPr/>
    </dgm:pt>
    <dgm:pt modelId="{1FE24A9B-66AA-E04B-9E1E-9F98B64EFEF3}" type="pres">
      <dgm:prSet presAssocID="{18382889-84FC-4D4A-8397-1EC2969CCCF9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851F0-CBC4-6C4D-86F1-D3446DB638FD}" type="pres">
      <dgm:prSet presAssocID="{18382889-84FC-4D4A-8397-1EC2969CCCF9}" presName="textaccent9" presStyleCnt="0"/>
      <dgm:spPr/>
    </dgm:pt>
    <dgm:pt modelId="{BBBA9D82-B4F8-4141-A34E-F0AA1C9B418C}" type="pres">
      <dgm:prSet presAssocID="{18382889-84FC-4D4A-8397-1EC2969CCCF9}" presName="accentRepeatNode" presStyleLbl="solidAlignAcc1" presStyleIdx="16" presStyleCnt="22"/>
      <dgm:spPr/>
    </dgm:pt>
    <dgm:pt modelId="{5F5066E2-504E-A740-BF40-752E6737333A}" type="pres">
      <dgm:prSet presAssocID="{54D99FF2-ACAD-0D44-85B5-A98C65AA9F9D}" presName="image9" presStyleCnt="0"/>
      <dgm:spPr/>
    </dgm:pt>
    <dgm:pt modelId="{6DAADE81-55F5-F64F-94D9-CCDAB37C17E8}" type="pres">
      <dgm:prSet presAssocID="{54D99FF2-ACAD-0D44-85B5-A98C65AA9F9D}" presName="imageRepeatNode" presStyleLbl="alignAcc1" presStyleIdx="8" presStyleCnt="11"/>
      <dgm:spPr/>
      <dgm:t>
        <a:bodyPr/>
        <a:lstStyle/>
        <a:p>
          <a:endParaRPr lang="en-US"/>
        </a:p>
      </dgm:t>
    </dgm:pt>
    <dgm:pt modelId="{B683A0C9-C793-8D40-ADBC-C7610132422A}" type="pres">
      <dgm:prSet presAssocID="{54D99FF2-ACAD-0D44-85B5-A98C65AA9F9D}" presName="imageaccent9" presStyleCnt="0"/>
      <dgm:spPr/>
    </dgm:pt>
    <dgm:pt modelId="{05AEB617-15A1-E740-BE5E-CD3CAC9EE48C}" type="pres">
      <dgm:prSet presAssocID="{54D99FF2-ACAD-0D44-85B5-A98C65AA9F9D}" presName="accentRepeatNode" presStyleLbl="solidAlignAcc1" presStyleIdx="17" presStyleCnt="22"/>
      <dgm:spPr/>
    </dgm:pt>
    <dgm:pt modelId="{A63523BE-9E60-084B-B422-89D3CE708D65}" type="pres">
      <dgm:prSet presAssocID="{0BE36F33-AC4D-E24C-81F9-02D4B5B69C0C}" presName="text10" presStyleCnt="0"/>
      <dgm:spPr/>
    </dgm:pt>
    <dgm:pt modelId="{3BF54804-CA55-B543-AEFB-FCB3CCC49991}" type="pres">
      <dgm:prSet presAssocID="{0BE36F33-AC4D-E24C-81F9-02D4B5B69C0C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2D004-1E7D-3B4A-AEC4-A562B20B86F3}" type="pres">
      <dgm:prSet presAssocID="{0BE36F33-AC4D-E24C-81F9-02D4B5B69C0C}" presName="textaccent10" presStyleCnt="0"/>
      <dgm:spPr/>
    </dgm:pt>
    <dgm:pt modelId="{DC9D5923-C16E-FC4D-A2AC-83BDA554A95D}" type="pres">
      <dgm:prSet presAssocID="{0BE36F33-AC4D-E24C-81F9-02D4B5B69C0C}" presName="accentRepeatNode" presStyleLbl="solidAlignAcc1" presStyleIdx="18" presStyleCnt="22"/>
      <dgm:spPr/>
    </dgm:pt>
    <dgm:pt modelId="{9A6248F4-F0E2-BF44-B3B0-8E7F0F6290C7}" type="pres">
      <dgm:prSet presAssocID="{AD515448-90D4-D04C-8090-513DBBFA0C9C}" presName="image10" presStyleCnt="0"/>
      <dgm:spPr/>
    </dgm:pt>
    <dgm:pt modelId="{FE45798F-FE9D-DB45-BAB1-7221F39FCF2C}" type="pres">
      <dgm:prSet presAssocID="{AD515448-90D4-D04C-8090-513DBBFA0C9C}" presName="imageRepeatNode" presStyleLbl="alignAcc1" presStyleIdx="9" presStyleCnt="11"/>
      <dgm:spPr/>
      <dgm:t>
        <a:bodyPr/>
        <a:lstStyle/>
        <a:p>
          <a:endParaRPr lang="en-US"/>
        </a:p>
      </dgm:t>
    </dgm:pt>
    <dgm:pt modelId="{73BEE50F-3A51-6541-9D35-D73E83077DBA}" type="pres">
      <dgm:prSet presAssocID="{AD515448-90D4-D04C-8090-513DBBFA0C9C}" presName="imageaccent10" presStyleCnt="0"/>
      <dgm:spPr/>
    </dgm:pt>
    <dgm:pt modelId="{0B03717B-33A5-4744-A31C-13972E4C3F00}" type="pres">
      <dgm:prSet presAssocID="{AD515448-90D4-D04C-8090-513DBBFA0C9C}" presName="accentRepeatNode" presStyleLbl="solidAlignAcc1" presStyleIdx="19" presStyleCnt="22"/>
      <dgm:spPr/>
    </dgm:pt>
    <dgm:pt modelId="{74AB34EF-A2D3-3644-AE14-AFA4D1E9CCAD}" type="pres">
      <dgm:prSet presAssocID="{28A520A2-30B1-854E-B2B0-969192016662}" presName="text11" presStyleCnt="0"/>
      <dgm:spPr/>
    </dgm:pt>
    <dgm:pt modelId="{87E7D236-C9CF-EF47-AAE7-8BDEF556E3E0}" type="pres">
      <dgm:prSet presAssocID="{28A520A2-30B1-854E-B2B0-969192016662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42524-EEDF-0849-A786-B6A64F5933EB}" type="pres">
      <dgm:prSet presAssocID="{28A520A2-30B1-854E-B2B0-969192016662}" presName="textaccent11" presStyleCnt="0"/>
      <dgm:spPr/>
    </dgm:pt>
    <dgm:pt modelId="{DEA6C6A0-6946-084A-845F-99F76068287A}" type="pres">
      <dgm:prSet presAssocID="{28A520A2-30B1-854E-B2B0-969192016662}" presName="accentRepeatNode" presStyleLbl="solidAlignAcc1" presStyleIdx="20" presStyleCnt="22"/>
      <dgm:spPr/>
    </dgm:pt>
    <dgm:pt modelId="{2F4E9E07-C0C4-9C44-887B-3E0F97A2A0DF}" type="pres">
      <dgm:prSet presAssocID="{F071A2C6-77BE-E249-AE9B-868DBA42625A}" presName="image11" presStyleCnt="0"/>
      <dgm:spPr/>
    </dgm:pt>
    <dgm:pt modelId="{7B1186AC-2E24-9F47-A1DC-A1674C155368}" type="pres">
      <dgm:prSet presAssocID="{F071A2C6-77BE-E249-AE9B-868DBA42625A}" presName="imageRepeatNode" presStyleLbl="alignAcc1" presStyleIdx="10" presStyleCnt="11"/>
      <dgm:spPr/>
      <dgm:t>
        <a:bodyPr/>
        <a:lstStyle/>
        <a:p>
          <a:endParaRPr lang="en-US"/>
        </a:p>
      </dgm:t>
    </dgm:pt>
    <dgm:pt modelId="{8AD11BE8-892B-9A4F-A25D-FF80FF6E25B7}" type="pres">
      <dgm:prSet presAssocID="{F071A2C6-77BE-E249-AE9B-868DBA42625A}" presName="imageaccent11" presStyleCnt="0"/>
      <dgm:spPr/>
    </dgm:pt>
    <dgm:pt modelId="{22C27CD0-EA2F-904A-8696-7A1D20D75293}" type="pres">
      <dgm:prSet presAssocID="{F071A2C6-77BE-E249-AE9B-868DBA42625A}" presName="accentRepeatNode" presStyleLbl="solidAlignAcc1" presStyleIdx="21" presStyleCnt="22"/>
      <dgm:spPr/>
    </dgm:pt>
  </dgm:ptLst>
  <dgm:cxnLst>
    <dgm:cxn modelId="{8314A99D-9B1A-E74B-8471-1E703DDA66C9}" type="presOf" srcId="{862CCE70-D6A6-064D-96CC-6D4CF2CF2CED}" destId="{4F0F4FC9-1CCC-8E46-88B3-41CD5428BE26}" srcOrd="0" destOrd="0" presId="urn:microsoft.com/office/officeart/2008/layout/HexagonCluster"/>
    <dgm:cxn modelId="{A369A22B-99B9-5C4A-AE0F-9896AF54F73A}" type="presOf" srcId="{54D99FF2-ACAD-0D44-85B5-A98C65AA9F9D}" destId="{6DAADE81-55F5-F64F-94D9-CCDAB37C17E8}" srcOrd="0" destOrd="0" presId="urn:microsoft.com/office/officeart/2008/layout/HexagonCluster"/>
    <dgm:cxn modelId="{112489F7-C8FE-F144-A0F3-06F56F0F9A04}" type="presOf" srcId="{A2F72E7B-F2CF-974B-B00A-91A882C050C7}" destId="{A96AFFC9-B834-CF4D-B06F-A2B815088015}" srcOrd="0" destOrd="0" presId="urn:microsoft.com/office/officeart/2008/layout/HexagonCluster"/>
    <dgm:cxn modelId="{6936564B-7ED9-FE4B-A1A4-7585FC30A959}" srcId="{59A4EF85-6AF6-9A4D-9372-433A1B284DDC}" destId="{A2F72E7B-F2CF-974B-B00A-91A882C050C7}" srcOrd="1" destOrd="0" parTransId="{54C5BD8D-A627-A14E-963C-39AC0906851C}" sibTransId="{B9EDBDF5-2E90-0245-B1D0-8870C2D21D0C}"/>
    <dgm:cxn modelId="{83B002B1-9953-2341-A269-659879916D70}" srcId="{59A4EF85-6AF6-9A4D-9372-433A1B284DDC}" destId="{71ECA94B-0D10-6443-98A7-C0B68FA3B5B6}" srcOrd="6" destOrd="0" parTransId="{E92D85DF-D848-FA45-9F58-56B598A5BCD3}" sibTransId="{0D483A10-7359-B84C-9033-5CC882E185AC}"/>
    <dgm:cxn modelId="{E84E230A-09DC-CA40-901C-34D60F156252}" srcId="{59A4EF85-6AF6-9A4D-9372-433A1B284DDC}" destId="{28A520A2-30B1-854E-B2B0-969192016662}" srcOrd="10" destOrd="0" parTransId="{E87679CE-72D4-FC4E-BD3E-CF036DFD81E2}" sibTransId="{F071A2C6-77BE-E249-AE9B-868DBA42625A}"/>
    <dgm:cxn modelId="{E05CA434-77F4-B947-94AA-F8C8ECE5DF71}" type="presOf" srcId="{16074BF2-AB6B-254B-BABB-BFBE22B76DDD}" destId="{B87A2186-19C2-CF49-BA6C-36B4A9E5ACD5}" srcOrd="0" destOrd="0" presId="urn:microsoft.com/office/officeart/2008/layout/HexagonCluster"/>
    <dgm:cxn modelId="{3F192EB5-F56A-E341-8BA8-4A4CE60C6457}" srcId="{59A4EF85-6AF6-9A4D-9372-433A1B284DDC}" destId="{A6424FD3-4726-654D-B8D6-92BF9FC74ED8}" srcOrd="2" destOrd="0" parTransId="{37204677-8A6C-1740-9F73-FA1FF5999CAD}" sibTransId="{B3B388C7-1037-0C49-9AA1-28B7C3BA1DAC}"/>
    <dgm:cxn modelId="{5DF3C5F5-E3A0-E74C-A4A9-46769FB27C2F}" type="presOf" srcId="{B9EDBDF5-2E90-0245-B1D0-8870C2D21D0C}" destId="{60B56373-BCA0-4546-A00E-3A1E7A0E6957}" srcOrd="0" destOrd="0" presId="urn:microsoft.com/office/officeart/2008/layout/HexagonCluster"/>
    <dgm:cxn modelId="{0768B9DA-9E5F-464D-8A76-AB5FFE373083}" srcId="{59A4EF85-6AF6-9A4D-9372-433A1B284DDC}" destId="{16074BF2-AB6B-254B-BABB-BFBE22B76DDD}" srcOrd="3" destOrd="0" parTransId="{2949F4F0-DA86-AE45-8E64-E0D636C71ACC}" sibTransId="{51A90935-B5FF-7D48-930A-C6A32E439C0A}"/>
    <dgm:cxn modelId="{07DCFC39-1C52-5842-820A-97AE6289E727}" type="presOf" srcId="{9A1AE587-723C-F148-8F19-DA4E5B5F80B2}" destId="{0A6FD145-7B5C-C94A-A71E-B9BDDC4CFE20}" srcOrd="0" destOrd="0" presId="urn:microsoft.com/office/officeart/2008/layout/HexagonCluster"/>
    <dgm:cxn modelId="{E20A3F0A-44FE-394F-AE31-50BBD18C8138}" type="presOf" srcId="{B3B388C7-1037-0C49-9AA1-28B7C3BA1DAC}" destId="{2D33118F-1487-8A4F-97A8-64666BF7E7B0}" srcOrd="0" destOrd="0" presId="urn:microsoft.com/office/officeart/2008/layout/HexagonCluster"/>
    <dgm:cxn modelId="{8F795A29-4210-134C-933D-4D9ADD52F08A}" type="presOf" srcId="{18382889-84FC-4D4A-8397-1EC2969CCCF9}" destId="{1FE24A9B-66AA-E04B-9E1E-9F98B64EFEF3}" srcOrd="0" destOrd="0" presId="urn:microsoft.com/office/officeart/2008/layout/HexagonCluster"/>
    <dgm:cxn modelId="{146504DE-9737-3448-864C-08B5B666F601}" type="presOf" srcId="{A6424FD3-4726-654D-B8D6-92BF9FC74ED8}" destId="{B850E520-834B-E444-8D76-1F066290016A}" srcOrd="0" destOrd="0" presId="urn:microsoft.com/office/officeart/2008/layout/HexagonCluster"/>
    <dgm:cxn modelId="{3D4C9595-86C3-414F-92C8-5AB5B4389956}" type="presOf" srcId="{51A90935-B5FF-7D48-930A-C6A32E439C0A}" destId="{458721C2-0B10-C441-B487-EAD1ED1A98DB}" srcOrd="0" destOrd="0" presId="urn:microsoft.com/office/officeart/2008/layout/HexagonCluster"/>
    <dgm:cxn modelId="{6DA2DBDA-383C-9044-A8F7-18730DAA731F}" srcId="{59A4EF85-6AF6-9A4D-9372-433A1B284DDC}" destId="{6CD17835-0324-604F-84F2-40F4CE32ECEE}" srcOrd="7" destOrd="0" parTransId="{20BC424B-EF6A-214D-93DB-D305201180A2}" sibTransId="{862CCE70-D6A6-064D-96CC-6D4CF2CF2CED}"/>
    <dgm:cxn modelId="{B0F5F932-65DF-5E43-BEC6-B9FC32D9E687}" srcId="{59A4EF85-6AF6-9A4D-9372-433A1B284DDC}" destId="{8193BF38-E1C8-E546-B8FB-E8DBB18DCB81}" srcOrd="4" destOrd="0" parTransId="{2080F22D-83B4-0C46-A8E4-C7C7A412AE2A}" sibTransId="{35A3AE95-4A98-854B-8504-9FC2FBE4CEF2}"/>
    <dgm:cxn modelId="{6FE8E1F1-9010-984A-B080-80C46DF88994}" type="presOf" srcId="{8193BF38-E1C8-E546-B8FB-E8DBB18DCB81}" destId="{E2644F5F-F0B7-044F-8C92-9E3833AD2CD5}" srcOrd="0" destOrd="0" presId="urn:microsoft.com/office/officeart/2008/layout/HexagonCluster"/>
    <dgm:cxn modelId="{A9D6CED6-D5D6-744E-8963-4CB3CD2DCCAF}" srcId="{59A4EF85-6AF6-9A4D-9372-433A1B284DDC}" destId="{0BE36F33-AC4D-E24C-81F9-02D4B5B69C0C}" srcOrd="9" destOrd="0" parTransId="{630D9A4A-056F-3749-8B86-4CB8EB4134FD}" sibTransId="{AD515448-90D4-D04C-8090-513DBBFA0C9C}"/>
    <dgm:cxn modelId="{4B0487C4-2799-E543-BE17-31754E75DA03}" type="presOf" srcId="{0D483A10-7359-B84C-9033-5CC882E185AC}" destId="{81D7B6AC-51F8-AD40-B125-F323DBF6C901}" srcOrd="0" destOrd="0" presId="urn:microsoft.com/office/officeart/2008/layout/HexagonCluster"/>
    <dgm:cxn modelId="{A99A70F3-6F59-6447-9C8B-D54DFDE77688}" type="presOf" srcId="{AD515448-90D4-D04C-8090-513DBBFA0C9C}" destId="{FE45798F-FE9D-DB45-BAB1-7221F39FCF2C}" srcOrd="0" destOrd="0" presId="urn:microsoft.com/office/officeart/2008/layout/HexagonCluster"/>
    <dgm:cxn modelId="{87F28D57-9E75-A940-8077-54760FD1A1C6}" type="presOf" srcId="{28A520A2-30B1-854E-B2B0-969192016662}" destId="{87E7D236-C9CF-EF47-AAE7-8BDEF556E3E0}" srcOrd="0" destOrd="0" presId="urn:microsoft.com/office/officeart/2008/layout/HexagonCluster"/>
    <dgm:cxn modelId="{E1CF5288-0C2E-A840-AF6E-17C967F3C3EF}" type="presOf" srcId="{D8AFA1B0-31E1-5540-9CD9-B1917B5CA123}" destId="{1BAA8174-514C-8048-AB4A-169CFD10C377}" srcOrd="0" destOrd="0" presId="urn:microsoft.com/office/officeart/2008/layout/HexagonCluster"/>
    <dgm:cxn modelId="{9794FE14-9A47-BA4B-882F-F5439D22B90F}" type="presOf" srcId="{71ECA94B-0D10-6443-98A7-C0B68FA3B5B6}" destId="{6085F210-9604-324D-A681-F4F233472692}" srcOrd="0" destOrd="0" presId="urn:microsoft.com/office/officeart/2008/layout/HexagonCluster"/>
    <dgm:cxn modelId="{F451C242-05D6-F146-8635-B6325E5C4ECF}" type="presOf" srcId="{0BE36F33-AC4D-E24C-81F9-02D4B5B69C0C}" destId="{3BF54804-CA55-B543-AEFB-FCB3CCC49991}" srcOrd="0" destOrd="0" presId="urn:microsoft.com/office/officeart/2008/layout/HexagonCluster"/>
    <dgm:cxn modelId="{1E322A1B-ECAF-7645-B0EA-95A7CC86DD5D}" type="presOf" srcId="{F071A2C6-77BE-E249-AE9B-868DBA42625A}" destId="{7B1186AC-2E24-9F47-A1DC-A1674C155368}" srcOrd="0" destOrd="0" presId="urn:microsoft.com/office/officeart/2008/layout/HexagonCluster"/>
    <dgm:cxn modelId="{48C597A0-8A00-2541-9A0B-8F56F4739DBA}" type="presOf" srcId="{59A4EF85-6AF6-9A4D-9372-433A1B284DDC}" destId="{187A34E7-8335-384C-B0CA-28F787EFE7C0}" srcOrd="0" destOrd="0" presId="urn:microsoft.com/office/officeart/2008/layout/HexagonCluster"/>
    <dgm:cxn modelId="{2AFD4643-B6B8-144B-AD6F-851204743607}" type="presOf" srcId="{664C1235-B590-3642-A00E-D8AA33C8C40C}" destId="{8C92D32D-91FC-8746-8553-72B0E3CE86B6}" srcOrd="0" destOrd="0" presId="urn:microsoft.com/office/officeart/2008/layout/HexagonCluster"/>
    <dgm:cxn modelId="{D7E5783D-E54C-874F-A6A9-D3FB0951DF3E}" srcId="{59A4EF85-6AF6-9A4D-9372-433A1B284DDC}" destId="{D8AFA1B0-31E1-5540-9CD9-B1917B5CA123}" srcOrd="0" destOrd="0" parTransId="{D5B33FD9-4249-9E45-B40A-ED8628EB74A3}" sibTransId="{664C1235-B590-3642-A00E-D8AA33C8C40C}"/>
    <dgm:cxn modelId="{6C3E1FC6-7599-724E-AB4F-AABBFB4AED1F}" srcId="{59A4EF85-6AF6-9A4D-9372-433A1B284DDC}" destId="{91DC8A83-54F2-5C4B-B998-B9FF0AD754A7}" srcOrd="5" destOrd="0" parTransId="{BA3B3A8D-8349-B544-B17A-3F546E1F8C02}" sibTransId="{9A1AE587-723C-F148-8F19-DA4E5B5F80B2}"/>
    <dgm:cxn modelId="{C9D7665E-00AE-DC49-B738-51EE54E4A466}" type="presOf" srcId="{35A3AE95-4A98-854B-8504-9FC2FBE4CEF2}" destId="{F208C5FA-E726-584B-819F-5374EC030BD9}" srcOrd="0" destOrd="0" presId="urn:microsoft.com/office/officeart/2008/layout/HexagonCluster"/>
    <dgm:cxn modelId="{BD3DB963-B408-A349-9FBD-3D72DF36FD7F}" srcId="{59A4EF85-6AF6-9A4D-9372-433A1B284DDC}" destId="{18382889-84FC-4D4A-8397-1EC2969CCCF9}" srcOrd="8" destOrd="0" parTransId="{91EFFD25-4902-0549-A3B9-2990DBC76A76}" sibTransId="{54D99FF2-ACAD-0D44-85B5-A98C65AA9F9D}"/>
    <dgm:cxn modelId="{A1319D22-3A45-9042-9BA2-4E99EB32144B}" type="presOf" srcId="{91DC8A83-54F2-5C4B-B998-B9FF0AD754A7}" destId="{80086CC0-F72E-D641-96CE-63B2F4F30820}" srcOrd="0" destOrd="0" presId="urn:microsoft.com/office/officeart/2008/layout/HexagonCluster"/>
    <dgm:cxn modelId="{6AA76770-0C96-7B4C-8C71-11ADAAD177B8}" type="presOf" srcId="{6CD17835-0324-604F-84F2-40F4CE32ECEE}" destId="{00B55E19-6EF5-E94D-944F-CC5C21BC0C43}" srcOrd="0" destOrd="0" presId="urn:microsoft.com/office/officeart/2008/layout/HexagonCluster"/>
    <dgm:cxn modelId="{6E336492-5CAB-B14D-96E8-EB69466BA959}" type="presParOf" srcId="{187A34E7-8335-384C-B0CA-28F787EFE7C0}" destId="{96A7579B-4A5B-824D-AE30-8EB6C839DA4D}" srcOrd="0" destOrd="0" presId="urn:microsoft.com/office/officeart/2008/layout/HexagonCluster"/>
    <dgm:cxn modelId="{38A6F808-DCBE-0D47-8C5C-93DCE61E0D7C}" type="presParOf" srcId="{96A7579B-4A5B-824D-AE30-8EB6C839DA4D}" destId="{1BAA8174-514C-8048-AB4A-169CFD10C377}" srcOrd="0" destOrd="0" presId="urn:microsoft.com/office/officeart/2008/layout/HexagonCluster"/>
    <dgm:cxn modelId="{B9637EFC-EFB4-5D4D-938C-D86CDD61ABFB}" type="presParOf" srcId="{187A34E7-8335-384C-B0CA-28F787EFE7C0}" destId="{BC9DB109-8C11-3746-89B6-405166781196}" srcOrd="1" destOrd="0" presId="urn:microsoft.com/office/officeart/2008/layout/HexagonCluster"/>
    <dgm:cxn modelId="{927FC7AB-1583-6740-8937-26D31A10DE40}" type="presParOf" srcId="{BC9DB109-8C11-3746-89B6-405166781196}" destId="{6607828C-3523-3844-B577-3A19154681DA}" srcOrd="0" destOrd="0" presId="urn:microsoft.com/office/officeart/2008/layout/HexagonCluster"/>
    <dgm:cxn modelId="{B74EB0E4-2491-DA42-8959-C24737E0126F}" type="presParOf" srcId="{187A34E7-8335-384C-B0CA-28F787EFE7C0}" destId="{57D54A0D-5B95-1147-A7AF-1A05D42454B9}" srcOrd="2" destOrd="0" presId="urn:microsoft.com/office/officeart/2008/layout/HexagonCluster"/>
    <dgm:cxn modelId="{7CA82168-E61B-6746-86D0-545B7370ADD1}" type="presParOf" srcId="{57D54A0D-5B95-1147-A7AF-1A05D42454B9}" destId="{8C92D32D-91FC-8746-8553-72B0E3CE86B6}" srcOrd="0" destOrd="0" presId="urn:microsoft.com/office/officeart/2008/layout/HexagonCluster"/>
    <dgm:cxn modelId="{E87B0570-86EA-1B4C-9674-13DAD5F60083}" type="presParOf" srcId="{187A34E7-8335-384C-B0CA-28F787EFE7C0}" destId="{C9FCC23D-EBA1-6C41-BC80-447CDC7F5573}" srcOrd="3" destOrd="0" presId="urn:microsoft.com/office/officeart/2008/layout/HexagonCluster"/>
    <dgm:cxn modelId="{9DDE6D3E-B248-7148-A984-F61982140793}" type="presParOf" srcId="{C9FCC23D-EBA1-6C41-BC80-447CDC7F5573}" destId="{49F406EE-134F-2E4D-84F3-4F885B3FCF06}" srcOrd="0" destOrd="0" presId="urn:microsoft.com/office/officeart/2008/layout/HexagonCluster"/>
    <dgm:cxn modelId="{8E7B3C15-66E4-F042-84BE-3531BBFDE09C}" type="presParOf" srcId="{187A34E7-8335-384C-B0CA-28F787EFE7C0}" destId="{215C3CA9-3124-494B-84CB-3200BE58EA68}" srcOrd="4" destOrd="0" presId="urn:microsoft.com/office/officeart/2008/layout/HexagonCluster"/>
    <dgm:cxn modelId="{FDE966AA-EEC1-A047-9E0F-BF958439A99A}" type="presParOf" srcId="{215C3CA9-3124-494B-84CB-3200BE58EA68}" destId="{A96AFFC9-B834-CF4D-B06F-A2B815088015}" srcOrd="0" destOrd="0" presId="urn:microsoft.com/office/officeart/2008/layout/HexagonCluster"/>
    <dgm:cxn modelId="{D1E678AB-7454-1A4C-B092-E22139F64395}" type="presParOf" srcId="{187A34E7-8335-384C-B0CA-28F787EFE7C0}" destId="{9090C700-A92D-C447-98B0-0CCC3902F681}" srcOrd="5" destOrd="0" presId="urn:microsoft.com/office/officeart/2008/layout/HexagonCluster"/>
    <dgm:cxn modelId="{C0EBA9EC-5AEF-044B-BD7A-B71433DFF928}" type="presParOf" srcId="{9090C700-A92D-C447-98B0-0CCC3902F681}" destId="{FF60EC68-35FF-0641-8079-B6D6C9F13237}" srcOrd="0" destOrd="0" presId="urn:microsoft.com/office/officeart/2008/layout/HexagonCluster"/>
    <dgm:cxn modelId="{BDF7D611-B9E7-FE4D-8064-6FE6A0A654DA}" type="presParOf" srcId="{187A34E7-8335-384C-B0CA-28F787EFE7C0}" destId="{B68934FF-EB29-434B-8019-1EA26A0492DA}" srcOrd="6" destOrd="0" presId="urn:microsoft.com/office/officeart/2008/layout/HexagonCluster"/>
    <dgm:cxn modelId="{BC9BD855-A716-5948-BCD5-CC4E1810D92A}" type="presParOf" srcId="{B68934FF-EB29-434B-8019-1EA26A0492DA}" destId="{60B56373-BCA0-4546-A00E-3A1E7A0E6957}" srcOrd="0" destOrd="0" presId="urn:microsoft.com/office/officeart/2008/layout/HexagonCluster"/>
    <dgm:cxn modelId="{A179FE57-B4BF-084E-A333-8D7CA2622658}" type="presParOf" srcId="{187A34E7-8335-384C-B0CA-28F787EFE7C0}" destId="{D17796C9-8208-7F4C-AFFF-443A8B79D6DB}" srcOrd="7" destOrd="0" presId="urn:microsoft.com/office/officeart/2008/layout/HexagonCluster"/>
    <dgm:cxn modelId="{75B76493-A539-8247-83C1-818C7C0889EC}" type="presParOf" srcId="{D17796C9-8208-7F4C-AFFF-443A8B79D6DB}" destId="{87D5BE61-B156-F14C-AE45-7598BB56564F}" srcOrd="0" destOrd="0" presId="urn:microsoft.com/office/officeart/2008/layout/HexagonCluster"/>
    <dgm:cxn modelId="{28FD02CA-AC20-4B40-B1A7-3394866571CB}" type="presParOf" srcId="{187A34E7-8335-384C-B0CA-28F787EFE7C0}" destId="{2FB4F7F5-7F06-4747-B3E0-5C09DED72102}" srcOrd="8" destOrd="0" presId="urn:microsoft.com/office/officeart/2008/layout/HexagonCluster"/>
    <dgm:cxn modelId="{7168A7F6-8520-C045-BA15-1123D8C2EBEA}" type="presParOf" srcId="{2FB4F7F5-7F06-4747-B3E0-5C09DED72102}" destId="{B850E520-834B-E444-8D76-1F066290016A}" srcOrd="0" destOrd="0" presId="urn:microsoft.com/office/officeart/2008/layout/HexagonCluster"/>
    <dgm:cxn modelId="{9DF4983E-1B2D-CF46-8170-710CDD0A960B}" type="presParOf" srcId="{187A34E7-8335-384C-B0CA-28F787EFE7C0}" destId="{4FDADCE8-5DFD-C140-B513-EE752C924A53}" srcOrd="9" destOrd="0" presId="urn:microsoft.com/office/officeart/2008/layout/HexagonCluster"/>
    <dgm:cxn modelId="{0AAEAF6B-446B-9F4F-AA75-4A06818D49E5}" type="presParOf" srcId="{4FDADCE8-5DFD-C140-B513-EE752C924A53}" destId="{1E4FEBE1-8902-8441-9DB3-1C513AB35FB0}" srcOrd="0" destOrd="0" presId="urn:microsoft.com/office/officeart/2008/layout/HexagonCluster"/>
    <dgm:cxn modelId="{6E6348F9-D15A-1242-B187-8117BE506822}" type="presParOf" srcId="{187A34E7-8335-384C-B0CA-28F787EFE7C0}" destId="{0C4A2252-0EE4-8646-AC99-94123A48E142}" srcOrd="10" destOrd="0" presId="urn:microsoft.com/office/officeart/2008/layout/HexagonCluster"/>
    <dgm:cxn modelId="{33BD5DD2-A544-9E47-B7EF-C420CFFE0E68}" type="presParOf" srcId="{0C4A2252-0EE4-8646-AC99-94123A48E142}" destId="{2D33118F-1487-8A4F-97A8-64666BF7E7B0}" srcOrd="0" destOrd="0" presId="urn:microsoft.com/office/officeart/2008/layout/HexagonCluster"/>
    <dgm:cxn modelId="{77A812EC-6511-244F-8C6F-3CE037F28FA4}" type="presParOf" srcId="{187A34E7-8335-384C-B0CA-28F787EFE7C0}" destId="{A3F3A606-67E4-9C41-9429-1CC965FDA5A7}" srcOrd="11" destOrd="0" presId="urn:microsoft.com/office/officeart/2008/layout/HexagonCluster"/>
    <dgm:cxn modelId="{EE795A91-DB16-C647-A9A6-0377A695BEDE}" type="presParOf" srcId="{A3F3A606-67E4-9C41-9429-1CC965FDA5A7}" destId="{7E914848-7DE3-764B-94CD-3C59A3F3C54B}" srcOrd="0" destOrd="0" presId="urn:microsoft.com/office/officeart/2008/layout/HexagonCluster"/>
    <dgm:cxn modelId="{77797D1F-B1A6-3E49-91E4-A0BDB77D1711}" type="presParOf" srcId="{187A34E7-8335-384C-B0CA-28F787EFE7C0}" destId="{085FC3DE-813D-CB4D-89F8-6B5DE378FCB0}" srcOrd="12" destOrd="0" presId="urn:microsoft.com/office/officeart/2008/layout/HexagonCluster"/>
    <dgm:cxn modelId="{7F7FE1D6-87E2-2846-8B06-1611A67FC7FC}" type="presParOf" srcId="{085FC3DE-813D-CB4D-89F8-6B5DE378FCB0}" destId="{B87A2186-19C2-CF49-BA6C-36B4A9E5ACD5}" srcOrd="0" destOrd="0" presId="urn:microsoft.com/office/officeart/2008/layout/HexagonCluster"/>
    <dgm:cxn modelId="{07D3D847-1D69-6D48-89FD-5A776F5555F4}" type="presParOf" srcId="{187A34E7-8335-384C-B0CA-28F787EFE7C0}" destId="{1D0F5934-E326-C44E-8FFB-494F48444571}" srcOrd="13" destOrd="0" presId="urn:microsoft.com/office/officeart/2008/layout/HexagonCluster"/>
    <dgm:cxn modelId="{A7B14B9F-9AEA-AD4F-9CF4-8C5FC4F20440}" type="presParOf" srcId="{1D0F5934-E326-C44E-8FFB-494F48444571}" destId="{30FB3C40-3204-524C-9C97-AE4FA023FD2E}" srcOrd="0" destOrd="0" presId="urn:microsoft.com/office/officeart/2008/layout/HexagonCluster"/>
    <dgm:cxn modelId="{1DEFA6D0-D74B-274B-B00F-3ABC3CBD8799}" type="presParOf" srcId="{187A34E7-8335-384C-B0CA-28F787EFE7C0}" destId="{7A9FF1DF-AA0D-324F-9FDD-C79D9D48AAC3}" srcOrd="14" destOrd="0" presId="urn:microsoft.com/office/officeart/2008/layout/HexagonCluster"/>
    <dgm:cxn modelId="{AFBC3D82-8ADE-AE44-B9D6-A36F1036B257}" type="presParOf" srcId="{7A9FF1DF-AA0D-324F-9FDD-C79D9D48AAC3}" destId="{458721C2-0B10-C441-B487-EAD1ED1A98DB}" srcOrd="0" destOrd="0" presId="urn:microsoft.com/office/officeart/2008/layout/HexagonCluster"/>
    <dgm:cxn modelId="{1942F6D0-32ED-2943-ACAA-4D2DF3638DCF}" type="presParOf" srcId="{187A34E7-8335-384C-B0CA-28F787EFE7C0}" destId="{A32E8D1B-55A5-D24D-9F1C-D69BD4873333}" srcOrd="15" destOrd="0" presId="urn:microsoft.com/office/officeart/2008/layout/HexagonCluster"/>
    <dgm:cxn modelId="{345BA0E5-44C2-3E45-96F6-8B149E8AF775}" type="presParOf" srcId="{A32E8D1B-55A5-D24D-9F1C-D69BD4873333}" destId="{E53EEF7C-24F3-7648-AFEF-8198B0A60724}" srcOrd="0" destOrd="0" presId="urn:microsoft.com/office/officeart/2008/layout/HexagonCluster"/>
    <dgm:cxn modelId="{524774C4-35CC-3C40-A3AF-770FAB339957}" type="presParOf" srcId="{187A34E7-8335-384C-B0CA-28F787EFE7C0}" destId="{4D07995A-B71B-2548-9C38-9BE6B8283E70}" srcOrd="16" destOrd="0" presId="urn:microsoft.com/office/officeart/2008/layout/HexagonCluster"/>
    <dgm:cxn modelId="{D077F04D-84E1-604B-AD3F-BEDCB4B37059}" type="presParOf" srcId="{4D07995A-B71B-2548-9C38-9BE6B8283E70}" destId="{E2644F5F-F0B7-044F-8C92-9E3833AD2CD5}" srcOrd="0" destOrd="0" presId="urn:microsoft.com/office/officeart/2008/layout/HexagonCluster"/>
    <dgm:cxn modelId="{D8C17A8C-0D92-DB4B-ACAD-CD313C97B462}" type="presParOf" srcId="{187A34E7-8335-384C-B0CA-28F787EFE7C0}" destId="{A675638F-103A-C94A-A2EB-35A68C9654C8}" srcOrd="17" destOrd="0" presId="urn:microsoft.com/office/officeart/2008/layout/HexagonCluster"/>
    <dgm:cxn modelId="{B5EA362D-FD7E-A64B-81E8-DA1641F06DF9}" type="presParOf" srcId="{A675638F-103A-C94A-A2EB-35A68C9654C8}" destId="{2A4005E5-2212-6346-9564-46433C3E254B}" srcOrd="0" destOrd="0" presId="urn:microsoft.com/office/officeart/2008/layout/HexagonCluster"/>
    <dgm:cxn modelId="{F859266C-78E1-5D48-A01A-CE415E45A6D6}" type="presParOf" srcId="{187A34E7-8335-384C-B0CA-28F787EFE7C0}" destId="{EF9AE970-FCE9-604A-BD93-02F6FF378C5E}" srcOrd="18" destOrd="0" presId="urn:microsoft.com/office/officeart/2008/layout/HexagonCluster"/>
    <dgm:cxn modelId="{B81B3724-8401-C74A-97FA-C1AED793F850}" type="presParOf" srcId="{EF9AE970-FCE9-604A-BD93-02F6FF378C5E}" destId="{F208C5FA-E726-584B-819F-5374EC030BD9}" srcOrd="0" destOrd="0" presId="urn:microsoft.com/office/officeart/2008/layout/HexagonCluster"/>
    <dgm:cxn modelId="{44C76D17-12C9-2A4D-9C7A-5CF7E1155237}" type="presParOf" srcId="{187A34E7-8335-384C-B0CA-28F787EFE7C0}" destId="{0AAEF760-AA7A-9B4E-8866-555C3323A2C9}" srcOrd="19" destOrd="0" presId="urn:microsoft.com/office/officeart/2008/layout/HexagonCluster"/>
    <dgm:cxn modelId="{E445751A-2059-0F4F-9E47-FA994F85A22C}" type="presParOf" srcId="{0AAEF760-AA7A-9B4E-8866-555C3323A2C9}" destId="{50E87ED9-1F7D-234F-A261-3E72159042D4}" srcOrd="0" destOrd="0" presId="urn:microsoft.com/office/officeart/2008/layout/HexagonCluster"/>
    <dgm:cxn modelId="{8095B790-8798-0247-A969-78DA6EC5D28F}" type="presParOf" srcId="{187A34E7-8335-384C-B0CA-28F787EFE7C0}" destId="{AA3A40A4-8D8E-A741-9715-64998BA49437}" srcOrd="20" destOrd="0" presId="urn:microsoft.com/office/officeart/2008/layout/HexagonCluster"/>
    <dgm:cxn modelId="{7DC1C1C0-872A-0246-AC04-7F52C8F72E7F}" type="presParOf" srcId="{AA3A40A4-8D8E-A741-9715-64998BA49437}" destId="{80086CC0-F72E-D641-96CE-63B2F4F30820}" srcOrd="0" destOrd="0" presId="urn:microsoft.com/office/officeart/2008/layout/HexagonCluster"/>
    <dgm:cxn modelId="{9A452640-186A-5A40-A14A-A9B8768F2414}" type="presParOf" srcId="{187A34E7-8335-384C-B0CA-28F787EFE7C0}" destId="{E4FD043B-ADB0-FF4D-9277-76184B831092}" srcOrd="21" destOrd="0" presId="urn:microsoft.com/office/officeart/2008/layout/HexagonCluster"/>
    <dgm:cxn modelId="{AF132D14-F9A5-614D-A91F-A782D1AC33CB}" type="presParOf" srcId="{E4FD043B-ADB0-FF4D-9277-76184B831092}" destId="{0AE57274-A7BA-AB4F-A41F-3D8E1CFEDA1D}" srcOrd="0" destOrd="0" presId="urn:microsoft.com/office/officeart/2008/layout/HexagonCluster"/>
    <dgm:cxn modelId="{B49820B5-E4D8-5645-B0D2-B5F1794E1B37}" type="presParOf" srcId="{187A34E7-8335-384C-B0CA-28F787EFE7C0}" destId="{91B3F54F-6B95-C648-8488-6DB0348F5374}" srcOrd="22" destOrd="0" presId="urn:microsoft.com/office/officeart/2008/layout/HexagonCluster"/>
    <dgm:cxn modelId="{68B20512-A097-7541-BD91-6889C6C26C68}" type="presParOf" srcId="{91B3F54F-6B95-C648-8488-6DB0348F5374}" destId="{0A6FD145-7B5C-C94A-A71E-B9BDDC4CFE20}" srcOrd="0" destOrd="0" presId="urn:microsoft.com/office/officeart/2008/layout/HexagonCluster"/>
    <dgm:cxn modelId="{0F9CE5A7-1730-B143-995D-8E582831DBED}" type="presParOf" srcId="{187A34E7-8335-384C-B0CA-28F787EFE7C0}" destId="{43EA8811-7BEE-B34E-9213-E2F5B8EEB874}" srcOrd="23" destOrd="0" presId="urn:microsoft.com/office/officeart/2008/layout/HexagonCluster"/>
    <dgm:cxn modelId="{3EFCF8F2-430F-7846-AB82-92496016E3FB}" type="presParOf" srcId="{43EA8811-7BEE-B34E-9213-E2F5B8EEB874}" destId="{60046DEE-59A6-2D4B-93D3-5CE613C699E0}" srcOrd="0" destOrd="0" presId="urn:microsoft.com/office/officeart/2008/layout/HexagonCluster"/>
    <dgm:cxn modelId="{B9C34709-8D8B-B744-B7B5-4F22E2FD86FA}" type="presParOf" srcId="{187A34E7-8335-384C-B0CA-28F787EFE7C0}" destId="{73E459A0-D6B6-2943-8AE1-B166AAC37F5C}" srcOrd="24" destOrd="0" presId="urn:microsoft.com/office/officeart/2008/layout/HexagonCluster"/>
    <dgm:cxn modelId="{E3C48F40-FA1F-854A-8B07-6B9EC50A982B}" type="presParOf" srcId="{73E459A0-D6B6-2943-8AE1-B166AAC37F5C}" destId="{6085F210-9604-324D-A681-F4F233472692}" srcOrd="0" destOrd="0" presId="urn:microsoft.com/office/officeart/2008/layout/HexagonCluster"/>
    <dgm:cxn modelId="{4F9A1E6C-2BF2-A044-A6BD-AC1A3F9C0A16}" type="presParOf" srcId="{187A34E7-8335-384C-B0CA-28F787EFE7C0}" destId="{6960BBD8-1F85-444F-90B4-26E782634DAB}" srcOrd="25" destOrd="0" presId="urn:microsoft.com/office/officeart/2008/layout/HexagonCluster"/>
    <dgm:cxn modelId="{A884FED2-ACE8-D542-99BD-4BEBC58CA160}" type="presParOf" srcId="{6960BBD8-1F85-444F-90B4-26E782634DAB}" destId="{8C7D644C-B718-FD4B-A0A7-362F9F29C146}" srcOrd="0" destOrd="0" presId="urn:microsoft.com/office/officeart/2008/layout/HexagonCluster"/>
    <dgm:cxn modelId="{5DAF3E0B-8E06-ED46-B271-BD614C2CEC55}" type="presParOf" srcId="{187A34E7-8335-384C-B0CA-28F787EFE7C0}" destId="{9A0DD98D-71B4-1D4A-9BC4-0ED503D07CC9}" srcOrd="26" destOrd="0" presId="urn:microsoft.com/office/officeart/2008/layout/HexagonCluster"/>
    <dgm:cxn modelId="{9C2B737C-A6A7-9749-9506-67F742FCA7C9}" type="presParOf" srcId="{9A0DD98D-71B4-1D4A-9BC4-0ED503D07CC9}" destId="{81D7B6AC-51F8-AD40-B125-F323DBF6C901}" srcOrd="0" destOrd="0" presId="urn:microsoft.com/office/officeart/2008/layout/HexagonCluster"/>
    <dgm:cxn modelId="{180D28DF-A6A8-4A46-8A7C-982020E3C302}" type="presParOf" srcId="{187A34E7-8335-384C-B0CA-28F787EFE7C0}" destId="{8710F337-5FEF-B844-8524-5A949C164C66}" srcOrd="27" destOrd="0" presId="urn:microsoft.com/office/officeart/2008/layout/HexagonCluster"/>
    <dgm:cxn modelId="{3BF90FAE-D107-8240-9E92-D9FE884FCEA1}" type="presParOf" srcId="{8710F337-5FEF-B844-8524-5A949C164C66}" destId="{015C9B14-1D14-CE46-A29C-920BA8D19E5E}" srcOrd="0" destOrd="0" presId="urn:microsoft.com/office/officeart/2008/layout/HexagonCluster"/>
    <dgm:cxn modelId="{1F4C4472-C5B9-9049-9D70-C4648428BFC7}" type="presParOf" srcId="{187A34E7-8335-384C-B0CA-28F787EFE7C0}" destId="{26A3D8BC-614F-E548-B089-95C9B46C5DF5}" srcOrd="28" destOrd="0" presId="urn:microsoft.com/office/officeart/2008/layout/HexagonCluster"/>
    <dgm:cxn modelId="{045681E6-BD47-074D-BD3A-BDE5F817062D}" type="presParOf" srcId="{26A3D8BC-614F-E548-B089-95C9B46C5DF5}" destId="{00B55E19-6EF5-E94D-944F-CC5C21BC0C43}" srcOrd="0" destOrd="0" presId="urn:microsoft.com/office/officeart/2008/layout/HexagonCluster"/>
    <dgm:cxn modelId="{00E682ED-E5FC-E34B-9E1A-27071D3D299F}" type="presParOf" srcId="{187A34E7-8335-384C-B0CA-28F787EFE7C0}" destId="{6C7956A4-5DB5-DB48-8FC0-B883D40A9F3C}" srcOrd="29" destOrd="0" presId="urn:microsoft.com/office/officeart/2008/layout/HexagonCluster"/>
    <dgm:cxn modelId="{5F7BBEA8-E415-BF4A-9D95-2E94CF1C007F}" type="presParOf" srcId="{6C7956A4-5DB5-DB48-8FC0-B883D40A9F3C}" destId="{5984B2A6-D002-D944-838B-3988F340592A}" srcOrd="0" destOrd="0" presId="urn:microsoft.com/office/officeart/2008/layout/HexagonCluster"/>
    <dgm:cxn modelId="{F7AFB9EA-0E8C-C049-946B-8AAEE5C60156}" type="presParOf" srcId="{187A34E7-8335-384C-B0CA-28F787EFE7C0}" destId="{DAE43024-CE69-A24C-A9C1-B159057BCF2F}" srcOrd="30" destOrd="0" presId="urn:microsoft.com/office/officeart/2008/layout/HexagonCluster"/>
    <dgm:cxn modelId="{BE4244B3-E110-8548-89B6-29576A8F4AD2}" type="presParOf" srcId="{DAE43024-CE69-A24C-A9C1-B159057BCF2F}" destId="{4F0F4FC9-1CCC-8E46-88B3-41CD5428BE26}" srcOrd="0" destOrd="0" presId="urn:microsoft.com/office/officeart/2008/layout/HexagonCluster"/>
    <dgm:cxn modelId="{36C47BC9-F6D4-6E47-8EA3-4626B4614081}" type="presParOf" srcId="{187A34E7-8335-384C-B0CA-28F787EFE7C0}" destId="{B3D0D03C-11EE-B14B-9073-408778D55E6D}" srcOrd="31" destOrd="0" presId="urn:microsoft.com/office/officeart/2008/layout/HexagonCluster"/>
    <dgm:cxn modelId="{E76E9CBF-1D8F-C14D-BE26-699CB7E0B86C}" type="presParOf" srcId="{B3D0D03C-11EE-B14B-9073-408778D55E6D}" destId="{CFBC7560-1377-B14D-B896-A8FFFA34AFB7}" srcOrd="0" destOrd="0" presId="urn:microsoft.com/office/officeart/2008/layout/HexagonCluster"/>
    <dgm:cxn modelId="{88F0E705-1715-0541-B27F-7626876EF50F}" type="presParOf" srcId="{187A34E7-8335-384C-B0CA-28F787EFE7C0}" destId="{83DD81BF-C053-094C-BE27-BF8986D5C783}" srcOrd="32" destOrd="0" presId="urn:microsoft.com/office/officeart/2008/layout/HexagonCluster"/>
    <dgm:cxn modelId="{49278DBE-9CB5-5449-A23E-5CC0272FF733}" type="presParOf" srcId="{83DD81BF-C053-094C-BE27-BF8986D5C783}" destId="{1FE24A9B-66AA-E04B-9E1E-9F98B64EFEF3}" srcOrd="0" destOrd="0" presId="urn:microsoft.com/office/officeart/2008/layout/HexagonCluster"/>
    <dgm:cxn modelId="{4DCF725E-A96F-E94E-88C7-0D4A25078E78}" type="presParOf" srcId="{187A34E7-8335-384C-B0CA-28F787EFE7C0}" destId="{E22851F0-CBC4-6C4D-86F1-D3446DB638FD}" srcOrd="33" destOrd="0" presId="urn:microsoft.com/office/officeart/2008/layout/HexagonCluster"/>
    <dgm:cxn modelId="{ADBE00BF-D580-DA49-A40B-13C332883944}" type="presParOf" srcId="{E22851F0-CBC4-6C4D-86F1-D3446DB638FD}" destId="{BBBA9D82-B4F8-4141-A34E-F0AA1C9B418C}" srcOrd="0" destOrd="0" presId="urn:microsoft.com/office/officeart/2008/layout/HexagonCluster"/>
    <dgm:cxn modelId="{B4627567-790D-9C4F-A35C-816919308EC4}" type="presParOf" srcId="{187A34E7-8335-384C-B0CA-28F787EFE7C0}" destId="{5F5066E2-504E-A740-BF40-752E6737333A}" srcOrd="34" destOrd="0" presId="urn:microsoft.com/office/officeart/2008/layout/HexagonCluster"/>
    <dgm:cxn modelId="{5D4DA3FB-EA7F-7D45-B5DA-D0D588FD3B4B}" type="presParOf" srcId="{5F5066E2-504E-A740-BF40-752E6737333A}" destId="{6DAADE81-55F5-F64F-94D9-CCDAB37C17E8}" srcOrd="0" destOrd="0" presId="urn:microsoft.com/office/officeart/2008/layout/HexagonCluster"/>
    <dgm:cxn modelId="{2FBCDDA6-8F27-A14B-90F9-FA67C0439B1B}" type="presParOf" srcId="{187A34E7-8335-384C-B0CA-28F787EFE7C0}" destId="{B683A0C9-C793-8D40-ADBC-C7610132422A}" srcOrd="35" destOrd="0" presId="urn:microsoft.com/office/officeart/2008/layout/HexagonCluster"/>
    <dgm:cxn modelId="{3BFBCBB1-D5C0-E04E-8A4E-1EE04A17F193}" type="presParOf" srcId="{B683A0C9-C793-8D40-ADBC-C7610132422A}" destId="{05AEB617-15A1-E740-BE5E-CD3CAC9EE48C}" srcOrd="0" destOrd="0" presId="urn:microsoft.com/office/officeart/2008/layout/HexagonCluster"/>
    <dgm:cxn modelId="{2DD79C31-53A4-6B40-9FAF-39D860D2EE6E}" type="presParOf" srcId="{187A34E7-8335-384C-B0CA-28F787EFE7C0}" destId="{A63523BE-9E60-084B-B422-89D3CE708D65}" srcOrd="36" destOrd="0" presId="urn:microsoft.com/office/officeart/2008/layout/HexagonCluster"/>
    <dgm:cxn modelId="{76ED91A4-54C8-6D41-899A-F11A6529B7EC}" type="presParOf" srcId="{A63523BE-9E60-084B-B422-89D3CE708D65}" destId="{3BF54804-CA55-B543-AEFB-FCB3CCC49991}" srcOrd="0" destOrd="0" presId="urn:microsoft.com/office/officeart/2008/layout/HexagonCluster"/>
    <dgm:cxn modelId="{5F9229B8-0BA3-724F-B016-2880A94D96B4}" type="presParOf" srcId="{187A34E7-8335-384C-B0CA-28F787EFE7C0}" destId="{2BC2D004-1E7D-3B4A-AEC4-A562B20B86F3}" srcOrd="37" destOrd="0" presId="urn:microsoft.com/office/officeart/2008/layout/HexagonCluster"/>
    <dgm:cxn modelId="{ED9F916C-A67E-AA4A-AE79-3161CFE26226}" type="presParOf" srcId="{2BC2D004-1E7D-3B4A-AEC4-A562B20B86F3}" destId="{DC9D5923-C16E-FC4D-A2AC-83BDA554A95D}" srcOrd="0" destOrd="0" presId="urn:microsoft.com/office/officeart/2008/layout/HexagonCluster"/>
    <dgm:cxn modelId="{58833467-42DF-F146-A62C-DAA9BAAAC2E9}" type="presParOf" srcId="{187A34E7-8335-384C-B0CA-28F787EFE7C0}" destId="{9A6248F4-F0E2-BF44-B3B0-8E7F0F6290C7}" srcOrd="38" destOrd="0" presId="urn:microsoft.com/office/officeart/2008/layout/HexagonCluster"/>
    <dgm:cxn modelId="{ECF2775A-ED5B-1645-8150-4E84FB17743C}" type="presParOf" srcId="{9A6248F4-F0E2-BF44-B3B0-8E7F0F6290C7}" destId="{FE45798F-FE9D-DB45-BAB1-7221F39FCF2C}" srcOrd="0" destOrd="0" presId="urn:microsoft.com/office/officeart/2008/layout/HexagonCluster"/>
    <dgm:cxn modelId="{88C7F4BF-1BCD-3B42-810C-CCDA8E9EB9CE}" type="presParOf" srcId="{187A34E7-8335-384C-B0CA-28F787EFE7C0}" destId="{73BEE50F-3A51-6541-9D35-D73E83077DBA}" srcOrd="39" destOrd="0" presId="urn:microsoft.com/office/officeart/2008/layout/HexagonCluster"/>
    <dgm:cxn modelId="{27FAE760-9AB1-4D4F-984D-DB97C8952771}" type="presParOf" srcId="{73BEE50F-3A51-6541-9D35-D73E83077DBA}" destId="{0B03717B-33A5-4744-A31C-13972E4C3F00}" srcOrd="0" destOrd="0" presId="urn:microsoft.com/office/officeart/2008/layout/HexagonCluster"/>
    <dgm:cxn modelId="{AA171512-EA9A-5543-9C96-0F1B9995E39B}" type="presParOf" srcId="{187A34E7-8335-384C-B0CA-28F787EFE7C0}" destId="{74AB34EF-A2D3-3644-AE14-AFA4D1E9CCAD}" srcOrd="40" destOrd="0" presId="urn:microsoft.com/office/officeart/2008/layout/HexagonCluster"/>
    <dgm:cxn modelId="{97926B5C-510B-544A-892F-566D31B68D66}" type="presParOf" srcId="{74AB34EF-A2D3-3644-AE14-AFA4D1E9CCAD}" destId="{87E7D236-C9CF-EF47-AAE7-8BDEF556E3E0}" srcOrd="0" destOrd="0" presId="urn:microsoft.com/office/officeart/2008/layout/HexagonCluster"/>
    <dgm:cxn modelId="{2FD526A1-8C9F-3741-81E6-D7753D2BBFEB}" type="presParOf" srcId="{187A34E7-8335-384C-B0CA-28F787EFE7C0}" destId="{F1C42524-EEDF-0849-A786-B6A64F5933EB}" srcOrd="41" destOrd="0" presId="urn:microsoft.com/office/officeart/2008/layout/HexagonCluster"/>
    <dgm:cxn modelId="{E814409B-9323-F844-BDC9-74562F827EE0}" type="presParOf" srcId="{F1C42524-EEDF-0849-A786-B6A64F5933EB}" destId="{DEA6C6A0-6946-084A-845F-99F76068287A}" srcOrd="0" destOrd="0" presId="urn:microsoft.com/office/officeart/2008/layout/HexagonCluster"/>
    <dgm:cxn modelId="{97BE8499-7DEF-DE4C-8BD4-1B992E0F1C0B}" type="presParOf" srcId="{187A34E7-8335-384C-B0CA-28F787EFE7C0}" destId="{2F4E9E07-C0C4-9C44-887B-3E0F97A2A0DF}" srcOrd="42" destOrd="0" presId="urn:microsoft.com/office/officeart/2008/layout/HexagonCluster"/>
    <dgm:cxn modelId="{E894F83D-4DAF-1345-98FA-6E9357FC7E96}" type="presParOf" srcId="{2F4E9E07-C0C4-9C44-887B-3E0F97A2A0DF}" destId="{7B1186AC-2E24-9F47-A1DC-A1674C155368}" srcOrd="0" destOrd="0" presId="urn:microsoft.com/office/officeart/2008/layout/HexagonCluster"/>
    <dgm:cxn modelId="{7D5AFAA6-0897-FE4D-892B-FFBA25B76F11}" type="presParOf" srcId="{187A34E7-8335-384C-B0CA-28F787EFE7C0}" destId="{8AD11BE8-892B-9A4F-A25D-FF80FF6E25B7}" srcOrd="43" destOrd="0" presId="urn:microsoft.com/office/officeart/2008/layout/HexagonCluster"/>
    <dgm:cxn modelId="{EC6DD6E8-E797-B347-A990-93BC1DDD9711}" type="presParOf" srcId="{8AD11BE8-892B-9A4F-A25D-FF80FF6E25B7}" destId="{22C27CD0-EA2F-904A-8696-7A1D20D752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80F5F-2122-CC43-9B7F-6661654F85E0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1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1"/>
              </a:solidFill>
            </a:rPr>
            <a:t>Environment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26187" y="26187"/>
        <a:ext cx="3836467" cy="841706"/>
      </dsp:txXfrm>
    </dsp:sp>
    <dsp:sp modelId="{3AD4FBCC-BA02-864F-B085-80E9D910979E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accent1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0000"/>
              </a:solidFill>
            </a:rPr>
            <a:t>Learning Component</a:t>
          </a:r>
          <a:endParaRPr lang="en-US" sz="2600" kern="1200" dirty="0">
            <a:solidFill>
              <a:srgbClr val="000000"/>
            </a:solidFill>
          </a:endParaRPr>
        </a:p>
      </dsp:txBody>
      <dsp:txXfrm>
        <a:off x="434619" y="1082827"/>
        <a:ext cx="3834841" cy="841706"/>
      </dsp:txXfrm>
    </dsp:sp>
    <dsp:sp modelId="{141860D1-43C4-0E41-B584-1CAC59B0A71B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chemeClr val="accent1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0000"/>
              </a:solidFill>
            </a:rPr>
            <a:t>Knowledge Representation</a:t>
          </a:r>
          <a:endParaRPr lang="en-US" sz="2600" kern="1200" dirty="0">
            <a:solidFill>
              <a:srgbClr val="000000"/>
            </a:solidFill>
          </a:endParaRPr>
        </a:p>
      </dsp:txBody>
      <dsp:txXfrm>
        <a:off x="836955" y="2139467"/>
        <a:ext cx="3840937" cy="841706"/>
      </dsp:txXfrm>
    </dsp:sp>
    <dsp:sp modelId="{DDB16A43-EF1A-844B-B7B4-3CEF8CFCF36F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chemeClr val="accent1">
            <a:lumMod val="75000"/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0000"/>
              </a:solidFill>
            </a:rPr>
            <a:t>Performance Assessment</a:t>
          </a:r>
          <a:endParaRPr lang="en-US" sz="2600" kern="1200" dirty="0">
            <a:solidFill>
              <a:srgbClr val="000000"/>
            </a:solidFill>
          </a:endParaRPr>
        </a:p>
      </dsp:txBody>
      <dsp:txXfrm>
        <a:off x="1245387" y="3196106"/>
        <a:ext cx="3834841" cy="841706"/>
      </dsp:txXfrm>
    </dsp:sp>
    <dsp:sp modelId="{C5075F93-D49E-FA48-B950-22611F14A7E3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E6D15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426406" y="684783"/>
        <a:ext cx="319634" cy="437317"/>
      </dsp:txXfrm>
    </dsp:sp>
    <dsp:sp modelId="{7A43C85B-9CAB-D94A-9C12-00F8E9CEE02A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E6D15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4834839" y="1741423"/>
        <a:ext cx="319634" cy="437317"/>
      </dsp:txXfrm>
    </dsp:sp>
    <dsp:sp modelId="{825F6196-948E-5B46-B5A6-2C57C51A9406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rgbClr val="E6D15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5237174" y="2798064"/>
        <a:ext cx="319634" cy="4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4416C-2FE5-2D49-A3BF-1F2ACA00A9C2}">
      <dsp:nvSpPr>
        <dsp:cNvPr id="0" name=""/>
        <dsp:cNvSpPr/>
      </dsp:nvSpPr>
      <dsp:spPr>
        <a:xfrm>
          <a:off x="513856" y="337006"/>
          <a:ext cx="4193857" cy="4193857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/>
        </a:p>
      </dsp:txBody>
      <dsp:txXfrm>
        <a:off x="2794017" y="1110873"/>
        <a:ext cx="1422916" cy="1397952"/>
      </dsp:txXfrm>
    </dsp:sp>
    <dsp:sp modelId="{8A6E0271-DC4B-FB42-812E-A2BDEA443EF9}">
      <dsp:nvSpPr>
        <dsp:cNvPr id="0" name=""/>
        <dsp:cNvSpPr/>
      </dsp:nvSpPr>
      <dsp:spPr>
        <a:xfrm>
          <a:off x="297673" y="461823"/>
          <a:ext cx="4193857" cy="419385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/>
        </a:p>
      </dsp:txBody>
      <dsp:txXfrm>
        <a:off x="1445991" y="3107948"/>
        <a:ext cx="1897221" cy="1298098"/>
      </dsp:txXfrm>
    </dsp:sp>
    <dsp:sp modelId="{661B4AC5-B6D8-9048-A948-EA3495104943}">
      <dsp:nvSpPr>
        <dsp:cNvPr id="0" name=""/>
        <dsp:cNvSpPr/>
      </dsp:nvSpPr>
      <dsp:spPr>
        <a:xfrm>
          <a:off x="297673" y="461823"/>
          <a:ext cx="4193857" cy="419385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747015" y="1285617"/>
        <a:ext cx="1422916" cy="13979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A8174-514C-8048-AB4A-169CFD10C377}">
      <dsp:nvSpPr>
        <dsp:cNvPr id="0" name=""/>
        <dsp:cNvSpPr/>
      </dsp:nvSpPr>
      <dsp:spPr>
        <a:xfrm>
          <a:off x="627613" y="1296367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740626" y="1393399"/>
        <a:ext cx="503642" cy="432424"/>
      </dsp:txXfrm>
    </dsp:sp>
    <dsp:sp modelId="{6607828C-3523-3844-B577-3A19154681DA}">
      <dsp:nvSpPr>
        <dsp:cNvPr id="0" name=""/>
        <dsp:cNvSpPr/>
      </dsp:nvSpPr>
      <dsp:spPr>
        <a:xfrm>
          <a:off x="645147" y="157643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2D32D-91FC-8746-8553-72B0E3CE86B6}">
      <dsp:nvSpPr>
        <dsp:cNvPr id="0" name=""/>
        <dsp:cNvSpPr/>
      </dsp:nvSpPr>
      <dsp:spPr>
        <a:xfrm>
          <a:off x="0" y="95025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406EE-134F-2E4D-84F3-4F885B3FCF06}">
      <dsp:nvSpPr>
        <dsp:cNvPr id="0" name=""/>
        <dsp:cNvSpPr/>
      </dsp:nvSpPr>
      <dsp:spPr>
        <a:xfrm>
          <a:off x="499483" y="1493272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FFC9-B834-CF4D-B06F-A2B815088015}">
      <dsp:nvSpPr>
        <dsp:cNvPr id="0" name=""/>
        <dsp:cNvSpPr/>
      </dsp:nvSpPr>
      <dsp:spPr>
        <a:xfrm>
          <a:off x="1255676" y="948114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1368689" y="1045146"/>
        <a:ext cx="503642" cy="432424"/>
      </dsp:txXfrm>
    </dsp:sp>
    <dsp:sp modelId="{FF60EC68-35FF-0641-8079-B6D6C9F13237}">
      <dsp:nvSpPr>
        <dsp:cNvPr id="0" name=""/>
        <dsp:cNvSpPr/>
      </dsp:nvSpPr>
      <dsp:spPr>
        <a:xfrm>
          <a:off x="1757857" y="1490215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56373-BCA0-4546-A00E-3A1E7A0E6957}">
      <dsp:nvSpPr>
        <dsp:cNvPr id="0" name=""/>
        <dsp:cNvSpPr/>
      </dsp:nvSpPr>
      <dsp:spPr>
        <a:xfrm>
          <a:off x="1883290" y="129514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5BE61-B156-F14C-AE45-7598BB56564F}">
      <dsp:nvSpPr>
        <dsp:cNvPr id="0" name=""/>
        <dsp:cNvSpPr/>
      </dsp:nvSpPr>
      <dsp:spPr>
        <a:xfrm>
          <a:off x="1900824" y="157399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0E520-834B-E444-8D76-1F066290016A}">
      <dsp:nvSpPr>
        <dsp:cNvPr id="0" name=""/>
        <dsp:cNvSpPr/>
      </dsp:nvSpPr>
      <dsp:spPr>
        <a:xfrm>
          <a:off x="627613" y="603835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40626" y="700867"/>
        <a:ext cx="503642" cy="432424"/>
      </dsp:txXfrm>
    </dsp:sp>
    <dsp:sp modelId="{1E4FEBE1-8902-8441-9DB3-1C513AB35FB0}">
      <dsp:nvSpPr>
        <dsp:cNvPr id="0" name=""/>
        <dsp:cNvSpPr/>
      </dsp:nvSpPr>
      <dsp:spPr>
        <a:xfrm>
          <a:off x="1124399" y="61239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3118F-1487-8A4F-97A8-64666BF7E7B0}">
      <dsp:nvSpPr>
        <dsp:cNvPr id="0" name=""/>
        <dsp:cNvSpPr/>
      </dsp:nvSpPr>
      <dsp:spPr>
        <a:xfrm>
          <a:off x="1255676" y="255582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14848-7DE3-764B-94CD-3C59A3F3C54B}">
      <dsp:nvSpPr>
        <dsp:cNvPr id="0" name=""/>
        <dsp:cNvSpPr/>
      </dsp:nvSpPr>
      <dsp:spPr>
        <a:xfrm>
          <a:off x="1276357" y="53320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A2186-19C2-CF49-BA6C-36B4A9E5ACD5}">
      <dsp:nvSpPr>
        <dsp:cNvPr id="0" name=""/>
        <dsp:cNvSpPr/>
      </dsp:nvSpPr>
      <dsp:spPr>
        <a:xfrm>
          <a:off x="1883290" y="602612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996303" y="699644"/>
        <a:ext cx="503642" cy="432424"/>
      </dsp:txXfrm>
    </dsp:sp>
    <dsp:sp modelId="{30FB3C40-3204-524C-9C97-AE4FA023FD2E}">
      <dsp:nvSpPr>
        <dsp:cNvPr id="0" name=""/>
        <dsp:cNvSpPr/>
      </dsp:nvSpPr>
      <dsp:spPr>
        <a:xfrm>
          <a:off x="2514500" y="87993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721C2-0B10-C441-B487-EAD1ED1A98DB}">
      <dsp:nvSpPr>
        <dsp:cNvPr id="0" name=""/>
        <dsp:cNvSpPr/>
      </dsp:nvSpPr>
      <dsp:spPr>
        <a:xfrm>
          <a:off x="2510904" y="954840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EEF7C-24F3-7648-AFEF-8198B0A60724}">
      <dsp:nvSpPr>
        <dsp:cNvPr id="0" name=""/>
        <dsp:cNvSpPr/>
      </dsp:nvSpPr>
      <dsp:spPr>
        <a:xfrm>
          <a:off x="2652971" y="96584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44F5F-F0B7-044F-8C92-9E3833AD2CD5}">
      <dsp:nvSpPr>
        <dsp:cNvPr id="0" name=""/>
        <dsp:cNvSpPr/>
      </dsp:nvSpPr>
      <dsp:spPr>
        <a:xfrm>
          <a:off x="2510904" y="26230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623917" y="359340"/>
        <a:ext cx="503642" cy="432424"/>
      </dsp:txXfrm>
    </dsp:sp>
    <dsp:sp modelId="{2A4005E5-2212-6346-9564-46433C3E254B}">
      <dsp:nvSpPr>
        <dsp:cNvPr id="0" name=""/>
        <dsp:cNvSpPr/>
      </dsp:nvSpPr>
      <dsp:spPr>
        <a:xfrm>
          <a:off x="3142114" y="542990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8C5FA-E726-584B-819F-5374EC030BD9}">
      <dsp:nvSpPr>
        <dsp:cNvPr id="0" name=""/>
        <dsp:cNvSpPr/>
      </dsp:nvSpPr>
      <dsp:spPr>
        <a:xfrm>
          <a:off x="3138967" y="611785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87ED9-1F7D-234F-A261-3E72159042D4}">
      <dsp:nvSpPr>
        <dsp:cNvPr id="0" name=""/>
        <dsp:cNvSpPr/>
      </dsp:nvSpPr>
      <dsp:spPr>
        <a:xfrm>
          <a:off x="3284181" y="625544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86CC0-F72E-D641-96CE-63B2F4F30820}">
      <dsp:nvSpPr>
        <dsp:cNvPr id="0" name=""/>
        <dsp:cNvSpPr/>
      </dsp:nvSpPr>
      <dsp:spPr>
        <a:xfrm>
          <a:off x="3138967" y="1303093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3251980" y="1400125"/>
        <a:ext cx="503642" cy="432424"/>
      </dsp:txXfrm>
    </dsp:sp>
    <dsp:sp modelId="{0AE57274-A7BA-AB4F-A41F-3D8E1CFEDA1D}">
      <dsp:nvSpPr>
        <dsp:cNvPr id="0" name=""/>
        <dsp:cNvSpPr/>
      </dsp:nvSpPr>
      <dsp:spPr>
        <a:xfrm>
          <a:off x="3283282" y="185192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FD145-7B5C-C94A-A71E-B9BDDC4CFE20}">
      <dsp:nvSpPr>
        <dsp:cNvPr id="0" name=""/>
        <dsp:cNvSpPr/>
      </dsp:nvSpPr>
      <dsp:spPr>
        <a:xfrm>
          <a:off x="2510904" y="1646149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6DEE-59A6-2D4B-93D3-5CE613C699E0}">
      <dsp:nvSpPr>
        <dsp:cNvPr id="0" name=""/>
        <dsp:cNvSpPr/>
      </dsp:nvSpPr>
      <dsp:spPr>
        <a:xfrm>
          <a:off x="3147959" y="192102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5F210-9604-324D-A681-F4F233472692}">
      <dsp:nvSpPr>
        <dsp:cNvPr id="0" name=""/>
        <dsp:cNvSpPr/>
      </dsp:nvSpPr>
      <dsp:spPr>
        <a:xfrm>
          <a:off x="1255227" y="1642174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368240" y="1739206"/>
        <a:ext cx="503642" cy="432424"/>
      </dsp:txXfrm>
    </dsp:sp>
    <dsp:sp modelId="{8C7D644C-B718-FD4B-A0A7-362F9F29C146}">
      <dsp:nvSpPr>
        <dsp:cNvPr id="0" name=""/>
        <dsp:cNvSpPr/>
      </dsp:nvSpPr>
      <dsp:spPr>
        <a:xfrm>
          <a:off x="1275908" y="1919798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7B6AC-51F8-AD40-B125-F323DBF6C901}">
      <dsp:nvSpPr>
        <dsp:cNvPr id="0" name=""/>
        <dsp:cNvSpPr/>
      </dsp:nvSpPr>
      <dsp:spPr>
        <a:xfrm>
          <a:off x="627164" y="1990427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C9B14-1D14-CE46-A29C-920BA8D19E5E}">
      <dsp:nvSpPr>
        <dsp:cNvPr id="0" name=""/>
        <dsp:cNvSpPr/>
      </dsp:nvSpPr>
      <dsp:spPr>
        <a:xfrm>
          <a:off x="1123949" y="1999294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55E19-6EF5-E94D-944F-CC5C21BC0C43}">
      <dsp:nvSpPr>
        <dsp:cNvPr id="0" name=""/>
        <dsp:cNvSpPr/>
      </dsp:nvSpPr>
      <dsp:spPr>
        <a:xfrm>
          <a:off x="3763434" y="165409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876447" y="1751130"/>
        <a:ext cx="503642" cy="432424"/>
      </dsp:txXfrm>
    </dsp:sp>
    <dsp:sp modelId="{5984B2A6-D002-D944-838B-3988F340592A}">
      <dsp:nvSpPr>
        <dsp:cNvPr id="0" name=""/>
        <dsp:cNvSpPr/>
      </dsp:nvSpPr>
      <dsp:spPr>
        <a:xfrm>
          <a:off x="3908198" y="220292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F4FC9-1CCC-8E46-88B3-41CD5428BE26}">
      <dsp:nvSpPr>
        <dsp:cNvPr id="0" name=""/>
        <dsp:cNvSpPr/>
      </dsp:nvSpPr>
      <dsp:spPr>
        <a:xfrm>
          <a:off x="3135820" y="199715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C7560-1377-B14D-B896-A8FFFA34AFB7}">
      <dsp:nvSpPr>
        <dsp:cNvPr id="0" name=""/>
        <dsp:cNvSpPr/>
      </dsp:nvSpPr>
      <dsp:spPr>
        <a:xfrm>
          <a:off x="3772875" y="227202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24A9B-66AA-E04B-9E1E-9F98B64EFEF3}">
      <dsp:nvSpPr>
        <dsp:cNvPr id="0" name=""/>
        <dsp:cNvSpPr/>
      </dsp:nvSpPr>
      <dsp:spPr>
        <a:xfrm>
          <a:off x="3766131" y="269035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3879144" y="366067"/>
        <a:ext cx="503642" cy="432424"/>
      </dsp:txXfrm>
    </dsp:sp>
    <dsp:sp modelId="{BBBA9D82-B4F8-4141-A34E-F0AA1C9B418C}">
      <dsp:nvSpPr>
        <dsp:cNvPr id="0" name=""/>
        <dsp:cNvSpPr/>
      </dsp:nvSpPr>
      <dsp:spPr>
        <a:xfrm>
          <a:off x="4271010" y="820003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DE81-55F5-F64F-94D9-CCDAB37C17E8}">
      <dsp:nvSpPr>
        <dsp:cNvPr id="0" name=""/>
        <dsp:cNvSpPr/>
      </dsp:nvSpPr>
      <dsp:spPr>
        <a:xfrm>
          <a:off x="3766131" y="960649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EB617-15A1-E740-BE5E-CD3CAC9EE48C}">
      <dsp:nvSpPr>
        <dsp:cNvPr id="0" name=""/>
        <dsp:cNvSpPr/>
      </dsp:nvSpPr>
      <dsp:spPr>
        <a:xfrm>
          <a:off x="4271010" y="964319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54804-CA55-B543-AEFB-FCB3CCC49991}">
      <dsp:nvSpPr>
        <dsp:cNvPr id="0" name=""/>
        <dsp:cNvSpPr/>
      </dsp:nvSpPr>
      <dsp:spPr>
        <a:xfrm>
          <a:off x="1880593" y="1993179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993606" y="2090211"/>
        <a:ext cx="503642" cy="432424"/>
      </dsp:txXfrm>
    </dsp:sp>
    <dsp:sp modelId="{DC9D5923-C16E-FC4D-A2AC-83BDA554A95D}">
      <dsp:nvSpPr>
        <dsp:cNvPr id="0" name=""/>
        <dsp:cNvSpPr/>
      </dsp:nvSpPr>
      <dsp:spPr>
        <a:xfrm>
          <a:off x="2024908" y="254200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5798F-FE9D-DB45-BAB1-7221F39FCF2C}">
      <dsp:nvSpPr>
        <dsp:cNvPr id="0" name=""/>
        <dsp:cNvSpPr/>
      </dsp:nvSpPr>
      <dsp:spPr>
        <a:xfrm>
          <a:off x="1252529" y="2336235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3717B-33A5-4744-A31C-13972E4C3F00}">
      <dsp:nvSpPr>
        <dsp:cNvPr id="0" name=""/>
        <dsp:cNvSpPr/>
      </dsp:nvSpPr>
      <dsp:spPr>
        <a:xfrm>
          <a:off x="1889584" y="261110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7D236-C9CF-EF47-AAE7-8BDEF556E3E0}">
      <dsp:nvSpPr>
        <dsp:cNvPr id="0" name=""/>
        <dsp:cNvSpPr/>
      </dsp:nvSpPr>
      <dsp:spPr>
        <a:xfrm>
          <a:off x="3134022" y="268662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3247035" y="2783660"/>
        <a:ext cx="503642" cy="432424"/>
      </dsp:txXfrm>
    </dsp:sp>
    <dsp:sp modelId="{DEA6C6A0-6946-084A-845F-99F76068287A}">
      <dsp:nvSpPr>
        <dsp:cNvPr id="0" name=""/>
        <dsp:cNvSpPr/>
      </dsp:nvSpPr>
      <dsp:spPr>
        <a:xfrm>
          <a:off x="3151555" y="2965475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186AC-2E24-9F47-A1DC-A1674C155368}">
      <dsp:nvSpPr>
        <dsp:cNvPr id="0" name=""/>
        <dsp:cNvSpPr/>
      </dsp:nvSpPr>
      <dsp:spPr>
        <a:xfrm>
          <a:off x="2506408" y="2339598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27CD0-EA2F-904A-8696-7A1D20D75293}">
      <dsp:nvSpPr>
        <dsp:cNvPr id="0" name=""/>
        <dsp:cNvSpPr/>
      </dsp:nvSpPr>
      <dsp:spPr>
        <a:xfrm>
          <a:off x="3008589" y="2881699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4416C-2FE5-2D49-A3BF-1F2ACA00A9C2}">
      <dsp:nvSpPr>
        <dsp:cNvPr id="0" name=""/>
        <dsp:cNvSpPr/>
      </dsp:nvSpPr>
      <dsp:spPr>
        <a:xfrm>
          <a:off x="513856" y="337006"/>
          <a:ext cx="4193857" cy="4193857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/>
        </a:p>
      </dsp:txBody>
      <dsp:txXfrm>
        <a:off x="2794017" y="1110873"/>
        <a:ext cx="1422916" cy="1397952"/>
      </dsp:txXfrm>
    </dsp:sp>
    <dsp:sp modelId="{8A6E0271-DC4B-FB42-812E-A2BDEA443EF9}">
      <dsp:nvSpPr>
        <dsp:cNvPr id="0" name=""/>
        <dsp:cNvSpPr/>
      </dsp:nvSpPr>
      <dsp:spPr>
        <a:xfrm>
          <a:off x="297673" y="461823"/>
          <a:ext cx="4193857" cy="419385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600" kern="1200" dirty="0"/>
        </a:p>
      </dsp:txBody>
      <dsp:txXfrm>
        <a:off x="1445991" y="3107948"/>
        <a:ext cx="1897221" cy="1298098"/>
      </dsp:txXfrm>
    </dsp:sp>
    <dsp:sp modelId="{661B4AC5-B6D8-9048-A948-EA3495104943}">
      <dsp:nvSpPr>
        <dsp:cNvPr id="0" name=""/>
        <dsp:cNvSpPr/>
      </dsp:nvSpPr>
      <dsp:spPr>
        <a:xfrm>
          <a:off x="297673" y="461823"/>
          <a:ext cx="4193857" cy="419385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200" kern="1200" dirty="0"/>
        </a:p>
      </dsp:txBody>
      <dsp:txXfrm>
        <a:off x="747015" y="1285617"/>
        <a:ext cx="1422916" cy="13979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A8174-514C-8048-AB4A-169CFD10C377}">
      <dsp:nvSpPr>
        <dsp:cNvPr id="0" name=""/>
        <dsp:cNvSpPr/>
      </dsp:nvSpPr>
      <dsp:spPr>
        <a:xfrm>
          <a:off x="627613" y="1296367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740626" y="1393399"/>
        <a:ext cx="503642" cy="432424"/>
      </dsp:txXfrm>
    </dsp:sp>
    <dsp:sp modelId="{6607828C-3523-3844-B577-3A19154681DA}">
      <dsp:nvSpPr>
        <dsp:cNvPr id="0" name=""/>
        <dsp:cNvSpPr/>
      </dsp:nvSpPr>
      <dsp:spPr>
        <a:xfrm>
          <a:off x="645147" y="157643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2D32D-91FC-8746-8553-72B0E3CE86B6}">
      <dsp:nvSpPr>
        <dsp:cNvPr id="0" name=""/>
        <dsp:cNvSpPr/>
      </dsp:nvSpPr>
      <dsp:spPr>
        <a:xfrm>
          <a:off x="0" y="95025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406EE-134F-2E4D-84F3-4F885B3FCF06}">
      <dsp:nvSpPr>
        <dsp:cNvPr id="0" name=""/>
        <dsp:cNvSpPr/>
      </dsp:nvSpPr>
      <dsp:spPr>
        <a:xfrm>
          <a:off x="499483" y="1493272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FFC9-B834-CF4D-B06F-A2B815088015}">
      <dsp:nvSpPr>
        <dsp:cNvPr id="0" name=""/>
        <dsp:cNvSpPr/>
      </dsp:nvSpPr>
      <dsp:spPr>
        <a:xfrm>
          <a:off x="1255676" y="948114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1368689" y="1045146"/>
        <a:ext cx="503642" cy="432424"/>
      </dsp:txXfrm>
    </dsp:sp>
    <dsp:sp modelId="{FF60EC68-35FF-0641-8079-B6D6C9F13237}">
      <dsp:nvSpPr>
        <dsp:cNvPr id="0" name=""/>
        <dsp:cNvSpPr/>
      </dsp:nvSpPr>
      <dsp:spPr>
        <a:xfrm>
          <a:off x="1757857" y="1490215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56373-BCA0-4546-A00E-3A1E7A0E6957}">
      <dsp:nvSpPr>
        <dsp:cNvPr id="0" name=""/>
        <dsp:cNvSpPr/>
      </dsp:nvSpPr>
      <dsp:spPr>
        <a:xfrm>
          <a:off x="1883290" y="129514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5BE61-B156-F14C-AE45-7598BB56564F}">
      <dsp:nvSpPr>
        <dsp:cNvPr id="0" name=""/>
        <dsp:cNvSpPr/>
      </dsp:nvSpPr>
      <dsp:spPr>
        <a:xfrm>
          <a:off x="1900824" y="157399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0E520-834B-E444-8D76-1F066290016A}">
      <dsp:nvSpPr>
        <dsp:cNvPr id="0" name=""/>
        <dsp:cNvSpPr/>
      </dsp:nvSpPr>
      <dsp:spPr>
        <a:xfrm>
          <a:off x="627613" y="603835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740626" y="700867"/>
        <a:ext cx="503642" cy="432424"/>
      </dsp:txXfrm>
    </dsp:sp>
    <dsp:sp modelId="{1E4FEBE1-8902-8441-9DB3-1C513AB35FB0}">
      <dsp:nvSpPr>
        <dsp:cNvPr id="0" name=""/>
        <dsp:cNvSpPr/>
      </dsp:nvSpPr>
      <dsp:spPr>
        <a:xfrm>
          <a:off x="1124399" y="61239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3118F-1487-8A4F-97A8-64666BF7E7B0}">
      <dsp:nvSpPr>
        <dsp:cNvPr id="0" name=""/>
        <dsp:cNvSpPr/>
      </dsp:nvSpPr>
      <dsp:spPr>
        <a:xfrm>
          <a:off x="1255676" y="255582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14848-7DE3-764B-94CD-3C59A3F3C54B}">
      <dsp:nvSpPr>
        <dsp:cNvPr id="0" name=""/>
        <dsp:cNvSpPr/>
      </dsp:nvSpPr>
      <dsp:spPr>
        <a:xfrm>
          <a:off x="1276357" y="53320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A2186-19C2-CF49-BA6C-36B4A9E5ACD5}">
      <dsp:nvSpPr>
        <dsp:cNvPr id="0" name=""/>
        <dsp:cNvSpPr/>
      </dsp:nvSpPr>
      <dsp:spPr>
        <a:xfrm>
          <a:off x="1883290" y="602612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996303" y="699644"/>
        <a:ext cx="503642" cy="432424"/>
      </dsp:txXfrm>
    </dsp:sp>
    <dsp:sp modelId="{30FB3C40-3204-524C-9C97-AE4FA023FD2E}">
      <dsp:nvSpPr>
        <dsp:cNvPr id="0" name=""/>
        <dsp:cNvSpPr/>
      </dsp:nvSpPr>
      <dsp:spPr>
        <a:xfrm>
          <a:off x="2514500" y="87993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721C2-0B10-C441-B487-EAD1ED1A98DB}">
      <dsp:nvSpPr>
        <dsp:cNvPr id="0" name=""/>
        <dsp:cNvSpPr/>
      </dsp:nvSpPr>
      <dsp:spPr>
        <a:xfrm>
          <a:off x="2510904" y="954840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EEF7C-24F3-7648-AFEF-8198B0A60724}">
      <dsp:nvSpPr>
        <dsp:cNvPr id="0" name=""/>
        <dsp:cNvSpPr/>
      </dsp:nvSpPr>
      <dsp:spPr>
        <a:xfrm>
          <a:off x="2652971" y="96584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44F5F-F0B7-044F-8C92-9E3833AD2CD5}">
      <dsp:nvSpPr>
        <dsp:cNvPr id="0" name=""/>
        <dsp:cNvSpPr/>
      </dsp:nvSpPr>
      <dsp:spPr>
        <a:xfrm>
          <a:off x="2510904" y="26230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623917" y="359340"/>
        <a:ext cx="503642" cy="432424"/>
      </dsp:txXfrm>
    </dsp:sp>
    <dsp:sp modelId="{2A4005E5-2212-6346-9564-46433C3E254B}">
      <dsp:nvSpPr>
        <dsp:cNvPr id="0" name=""/>
        <dsp:cNvSpPr/>
      </dsp:nvSpPr>
      <dsp:spPr>
        <a:xfrm>
          <a:off x="3142114" y="542990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8C5FA-E726-584B-819F-5374EC030BD9}">
      <dsp:nvSpPr>
        <dsp:cNvPr id="0" name=""/>
        <dsp:cNvSpPr/>
      </dsp:nvSpPr>
      <dsp:spPr>
        <a:xfrm>
          <a:off x="3138967" y="611785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87ED9-1F7D-234F-A261-3E72159042D4}">
      <dsp:nvSpPr>
        <dsp:cNvPr id="0" name=""/>
        <dsp:cNvSpPr/>
      </dsp:nvSpPr>
      <dsp:spPr>
        <a:xfrm>
          <a:off x="3284181" y="625544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86CC0-F72E-D641-96CE-63B2F4F30820}">
      <dsp:nvSpPr>
        <dsp:cNvPr id="0" name=""/>
        <dsp:cNvSpPr/>
      </dsp:nvSpPr>
      <dsp:spPr>
        <a:xfrm>
          <a:off x="3138967" y="1303093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3251980" y="1400125"/>
        <a:ext cx="503642" cy="432424"/>
      </dsp:txXfrm>
    </dsp:sp>
    <dsp:sp modelId="{0AE57274-A7BA-AB4F-A41F-3D8E1CFEDA1D}">
      <dsp:nvSpPr>
        <dsp:cNvPr id="0" name=""/>
        <dsp:cNvSpPr/>
      </dsp:nvSpPr>
      <dsp:spPr>
        <a:xfrm>
          <a:off x="3283282" y="185192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FD145-7B5C-C94A-A71E-B9BDDC4CFE20}">
      <dsp:nvSpPr>
        <dsp:cNvPr id="0" name=""/>
        <dsp:cNvSpPr/>
      </dsp:nvSpPr>
      <dsp:spPr>
        <a:xfrm>
          <a:off x="2510904" y="1646149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6DEE-59A6-2D4B-93D3-5CE613C699E0}">
      <dsp:nvSpPr>
        <dsp:cNvPr id="0" name=""/>
        <dsp:cNvSpPr/>
      </dsp:nvSpPr>
      <dsp:spPr>
        <a:xfrm>
          <a:off x="3147959" y="1921021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5F210-9604-324D-A681-F4F233472692}">
      <dsp:nvSpPr>
        <dsp:cNvPr id="0" name=""/>
        <dsp:cNvSpPr/>
      </dsp:nvSpPr>
      <dsp:spPr>
        <a:xfrm>
          <a:off x="1255227" y="1642174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368240" y="1739206"/>
        <a:ext cx="503642" cy="432424"/>
      </dsp:txXfrm>
    </dsp:sp>
    <dsp:sp modelId="{8C7D644C-B718-FD4B-A0A7-362F9F29C146}">
      <dsp:nvSpPr>
        <dsp:cNvPr id="0" name=""/>
        <dsp:cNvSpPr/>
      </dsp:nvSpPr>
      <dsp:spPr>
        <a:xfrm>
          <a:off x="1275908" y="1919798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7B6AC-51F8-AD40-B125-F323DBF6C901}">
      <dsp:nvSpPr>
        <dsp:cNvPr id="0" name=""/>
        <dsp:cNvSpPr/>
      </dsp:nvSpPr>
      <dsp:spPr>
        <a:xfrm>
          <a:off x="627164" y="1990427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C9B14-1D14-CE46-A29C-920BA8D19E5E}">
      <dsp:nvSpPr>
        <dsp:cNvPr id="0" name=""/>
        <dsp:cNvSpPr/>
      </dsp:nvSpPr>
      <dsp:spPr>
        <a:xfrm>
          <a:off x="1123949" y="1999294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55E19-6EF5-E94D-944F-CC5C21BC0C43}">
      <dsp:nvSpPr>
        <dsp:cNvPr id="0" name=""/>
        <dsp:cNvSpPr/>
      </dsp:nvSpPr>
      <dsp:spPr>
        <a:xfrm>
          <a:off x="3763434" y="165409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876447" y="1751130"/>
        <a:ext cx="503642" cy="432424"/>
      </dsp:txXfrm>
    </dsp:sp>
    <dsp:sp modelId="{5984B2A6-D002-D944-838B-3988F340592A}">
      <dsp:nvSpPr>
        <dsp:cNvPr id="0" name=""/>
        <dsp:cNvSpPr/>
      </dsp:nvSpPr>
      <dsp:spPr>
        <a:xfrm>
          <a:off x="3908198" y="220292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F4FC9-1CCC-8E46-88B3-41CD5428BE26}">
      <dsp:nvSpPr>
        <dsp:cNvPr id="0" name=""/>
        <dsp:cNvSpPr/>
      </dsp:nvSpPr>
      <dsp:spPr>
        <a:xfrm>
          <a:off x="3135820" y="1997154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C7560-1377-B14D-B896-A8FFFA34AFB7}">
      <dsp:nvSpPr>
        <dsp:cNvPr id="0" name=""/>
        <dsp:cNvSpPr/>
      </dsp:nvSpPr>
      <dsp:spPr>
        <a:xfrm>
          <a:off x="3772875" y="2272026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24A9B-66AA-E04B-9E1E-9F98B64EFEF3}">
      <dsp:nvSpPr>
        <dsp:cNvPr id="0" name=""/>
        <dsp:cNvSpPr/>
      </dsp:nvSpPr>
      <dsp:spPr>
        <a:xfrm>
          <a:off x="3766131" y="269035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3879144" y="366067"/>
        <a:ext cx="503642" cy="432424"/>
      </dsp:txXfrm>
    </dsp:sp>
    <dsp:sp modelId="{BBBA9D82-B4F8-4141-A34E-F0AA1C9B418C}">
      <dsp:nvSpPr>
        <dsp:cNvPr id="0" name=""/>
        <dsp:cNvSpPr/>
      </dsp:nvSpPr>
      <dsp:spPr>
        <a:xfrm>
          <a:off x="4271010" y="820003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DE81-55F5-F64F-94D9-CCDAB37C17E8}">
      <dsp:nvSpPr>
        <dsp:cNvPr id="0" name=""/>
        <dsp:cNvSpPr/>
      </dsp:nvSpPr>
      <dsp:spPr>
        <a:xfrm>
          <a:off x="3766131" y="960649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EB617-15A1-E740-BE5E-CD3CAC9EE48C}">
      <dsp:nvSpPr>
        <dsp:cNvPr id="0" name=""/>
        <dsp:cNvSpPr/>
      </dsp:nvSpPr>
      <dsp:spPr>
        <a:xfrm>
          <a:off x="4271010" y="964319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54804-CA55-B543-AEFB-FCB3CCC49991}">
      <dsp:nvSpPr>
        <dsp:cNvPr id="0" name=""/>
        <dsp:cNvSpPr/>
      </dsp:nvSpPr>
      <dsp:spPr>
        <a:xfrm>
          <a:off x="1880593" y="1993179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993606" y="2090211"/>
        <a:ext cx="503642" cy="432424"/>
      </dsp:txXfrm>
    </dsp:sp>
    <dsp:sp modelId="{DC9D5923-C16E-FC4D-A2AC-83BDA554A95D}">
      <dsp:nvSpPr>
        <dsp:cNvPr id="0" name=""/>
        <dsp:cNvSpPr/>
      </dsp:nvSpPr>
      <dsp:spPr>
        <a:xfrm>
          <a:off x="2024908" y="254200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5798F-FE9D-DB45-BAB1-7221F39FCF2C}">
      <dsp:nvSpPr>
        <dsp:cNvPr id="0" name=""/>
        <dsp:cNvSpPr/>
      </dsp:nvSpPr>
      <dsp:spPr>
        <a:xfrm>
          <a:off x="1252529" y="2336235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3717B-33A5-4744-A31C-13972E4C3F00}">
      <dsp:nvSpPr>
        <dsp:cNvPr id="0" name=""/>
        <dsp:cNvSpPr/>
      </dsp:nvSpPr>
      <dsp:spPr>
        <a:xfrm>
          <a:off x="1889584" y="2611107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7D236-C9CF-EF47-AAE7-8BDEF556E3E0}">
      <dsp:nvSpPr>
        <dsp:cNvPr id="0" name=""/>
        <dsp:cNvSpPr/>
      </dsp:nvSpPr>
      <dsp:spPr>
        <a:xfrm>
          <a:off x="3134022" y="2686628"/>
          <a:ext cx="729668" cy="62648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3247035" y="2783660"/>
        <a:ext cx="503642" cy="432424"/>
      </dsp:txXfrm>
    </dsp:sp>
    <dsp:sp modelId="{DEA6C6A0-6946-084A-845F-99F76068287A}">
      <dsp:nvSpPr>
        <dsp:cNvPr id="0" name=""/>
        <dsp:cNvSpPr/>
      </dsp:nvSpPr>
      <dsp:spPr>
        <a:xfrm>
          <a:off x="3151555" y="2965475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186AC-2E24-9F47-A1DC-A1674C155368}">
      <dsp:nvSpPr>
        <dsp:cNvPr id="0" name=""/>
        <dsp:cNvSpPr/>
      </dsp:nvSpPr>
      <dsp:spPr>
        <a:xfrm>
          <a:off x="2506408" y="2339598"/>
          <a:ext cx="729668" cy="6264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27CD0-EA2F-904A-8696-7A1D20D75293}">
      <dsp:nvSpPr>
        <dsp:cNvPr id="0" name=""/>
        <dsp:cNvSpPr/>
      </dsp:nvSpPr>
      <dsp:spPr>
        <a:xfrm>
          <a:off x="3008589" y="2881699"/>
          <a:ext cx="84970" cy="733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BA9-B224-6E44-98E9-60B8C44069C0}" type="datetimeFigureOut">
              <a:rPr lang="en-US" smtClean="0"/>
              <a:pPr/>
              <a:t>7/9/16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BD2CE-6478-0746-93FB-309B381FE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Having detailed molecular signatures has allowed us to identify inconsistencies in interpretation and classification. 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894E197-9C31-B149-BA0B-053C117AA284}" type="slidenum">
              <a:rPr lang="en-US" sz="1200"/>
              <a:pPr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9696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Better classification allows us to differentiate between aggressive and less aggressive disease, allowing us to tailor therapy. 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2BC8AE-ADA7-D044-91FA-E62268E6797A}" type="slidenum">
              <a:rPr lang="en-US" sz="1200"/>
              <a:pPr/>
              <a:t>39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4237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219200"/>
            <a:ext cx="6324600" cy="838200"/>
          </a:xfrm>
        </p:spPr>
        <p:txBody>
          <a:bodyPr anchor="b" anchorCtr="0"/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057400"/>
            <a:ext cx="6324600" cy="4572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0CDCD4-CD15-4862-B1EC-A0830985C3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0600"/>
            <a:ext cx="6248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612775"/>
            <a:ext cx="6248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367338"/>
            <a:ext cx="6248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EEB80-B944-460A-8974-680B94F58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4754B-EBAD-441D-9215-DC4567C7D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05450" y="838200"/>
            <a:ext cx="158115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38200"/>
            <a:ext cx="51816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DB937-FF70-458F-9A54-326C4DD28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533400"/>
            <a:ext cx="5486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0289" y="1447800"/>
            <a:ext cx="3086100" cy="99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68789" y="1447800"/>
            <a:ext cx="3086100" cy="99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2096" y="3048000"/>
            <a:ext cx="3086100" cy="99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0596" y="3048000"/>
            <a:ext cx="3086100" cy="990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FE7876-85AD-4479-9C81-C1386789C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DC7F-F594-478E-9152-650489D13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39396" y="139406"/>
            <a:ext cx="8890377" cy="658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7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DC7F-F594-478E-9152-650489D137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1701800"/>
            <a:ext cx="9144000" cy="515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F38E5-157D-44DF-8C40-B0224E59B7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762000"/>
            <a:ext cx="6222999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676400"/>
            <a:ext cx="6222999" cy="4419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F38E5-157D-44DF-8C40-B0224E59B7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266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2661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01226-8442-42ED-B1D2-7090889D8A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65532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797D1-C824-4779-9D82-17BA43A78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6629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535113"/>
            <a:ext cx="3200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599" y="2209800"/>
            <a:ext cx="3200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81400" y="1524000"/>
            <a:ext cx="3124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81400" y="2209800"/>
            <a:ext cx="3124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65466-53CE-45C9-8063-F153F075CE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75FEC-4C04-4A63-A9AD-7EEEA99AE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33B50-9CB4-4DFF-884B-2AB146F79B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80ED7-4E65-440D-9621-BA1484747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0"/>
            <a:ext cx="655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6553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66DC7F-F594-478E-9152-650489D137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Relationship Id="rId11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github.com/Clinical3PO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5600" y="635000"/>
            <a:ext cx="6997700" cy="3403600"/>
          </a:xfrm>
        </p:spPr>
        <p:txBody>
          <a:bodyPr/>
          <a:lstStyle/>
          <a:p>
            <a:r>
              <a:rPr lang="en-US" sz="4400" dirty="0" smtClean="0"/>
              <a:t>Research Data: Opportunities </a:t>
            </a:r>
            <a:r>
              <a:rPr lang="en-US" sz="4400" dirty="0"/>
              <a:t>and Challenges for Integrating Bioinformatics into the Clinical </a:t>
            </a:r>
            <a:r>
              <a:rPr lang="en-US" sz="4400" dirty="0" smtClean="0"/>
              <a:t>Realm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4165600"/>
            <a:ext cx="947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Lewis J. Frey, Ph.D.</a:t>
            </a:r>
          </a:p>
          <a:p>
            <a:endParaRPr lang="en-US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Associate Professor</a:t>
            </a:r>
          </a:p>
          <a:p>
            <a:r>
              <a:rPr lang="en-US" sz="2000" dirty="0" smtClean="0">
                <a:latin typeface="+mj-lt"/>
              </a:rPr>
              <a:t>Department of Public Health Sciences</a:t>
            </a:r>
          </a:p>
          <a:p>
            <a:r>
              <a:rPr lang="en-US" sz="2000" dirty="0"/>
              <a:t>Biomedical Informatics </a:t>
            </a:r>
            <a:r>
              <a:rPr lang="en-US" sz="2000" dirty="0" smtClean="0"/>
              <a:t>Center</a:t>
            </a:r>
          </a:p>
          <a:p>
            <a:r>
              <a:rPr lang="en-US" sz="2000" dirty="0" smtClean="0">
                <a:latin typeface="+mj-lt"/>
              </a:rPr>
              <a:t>Research Member, Hollings Cancer Center</a:t>
            </a:r>
          </a:p>
          <a:p>
            <a:r>
              <a:rPr lang="en-US" sz="2000" dirty="0" smtClean="0">
                <a:latin typeface="+mj-lt"/>
              </a:rPr>
              <a:t>Medical University of South Carolina</a:t>
            </a:r>
          </a:p>
          <a:p>
            <a:r>
              <a:rPr lang="en-US" dirty="0"/>
              <a:t>Research Scientist, VA Health Equity and Rural Outreach Innovation Center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33400"/>
            <a:ext cx="6222999" cy="914400"/>
          </a:xfrm>
        </p:spPr>
        <p:txBody>
          <a:bodyPr/>
          <a:lstStyle/>
          <a:p>
            <a:r>
              <a:rPr lang="en-US" dirty="0" smtClean="0"/>
              <a:t>Machine Learning Approach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4801"/>
            <a:ext cx="5437128" cy="1650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759200"/>
            <a:ext cx="5930900" cy="18526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89700" y="1434237"/>
            <a:ext cx="2463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Halpern Y, </a:t>
            </a:r>
            <a:r>
              <a:rPr lang="en-US" dirty="0" err="1"/>
              <a:t>Horng</a:t>
            </a:r>
            <a:r>
              <a:rPr lang="en-US" dirty="0"/>
              <a:t> S, Choi Y, Sontag D. Electronic medical record </a:t>
            </a:r>
            <a:r>
              <a:rPr lang="en-US" dirty="0" err="1"/>
              <a:t>phenotyping</a:t>
            </a:r>
            <a:r>
              <a:rPr lang="en-US" dirty="0"/>
              <a:t> using the anchor and learn framework. Journal of the American Medical Informatics Association. 2016 Apr 22:ocw011.</a:t>
            </a:r>
          </a:p>
        </p:txBody>
      </p:sp>
    </p:spTree>
    <p:extLst>
      <p:ext uri="{BB962C8B-B14F-4D97-AF65-F5344CB8AC3E}">
        <p14:creationId xmlns:p14="http://schemas.microsoft.com/office/powerpoint/2010/main" val="6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8000"/>
            <a:ext cx="6553200" cy="939800"/>
          </a:xfrm>
        </p:spPr>
        <p:txBody>
          <a:bodyPr>
            <a:normAutofit/>
          </a:bodyPr>
          <a:lstStyle/>
          <a:p>
            <a:r>
              <a:rPr lang="en-US" dirty="0" smtClean="0"/>
              <a:t>Informatics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2009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Precision medicine poses multiple information challenges in biomedical discovery (e.g., identifying molecular drivers of cancer), knowledge representation and management, clinical decision support and others. </a:t>
            </a:r>
          </a:p>
          <a:p>
            <a:r>
              <a:rPr lang="en-US" b="1" dirty="0" smtClean="0"/>
              <a:t>Integrate</a:t>
            </a:r>
            <a:r>
              <a:rPr lang="en-US" dirty="0" smtClean="0"/>
              <a:t> </a:t>
            </a:r>
            <a:r>
              <a:rPr lang="en-US" dirty="0"/>
              <a:t>biomedical </a:t>
            </a:r>
            <a:r>
              <a:rPr lang="en-US" dirty="0" smtClean="0"/>
              <a:t>informatics research </a:t>
            </a:r>
            <a:r>
              <a:rPr lang="en-US" dirty="0"/>
              <a:t>with healthcare</a:t>
            </a:r>
          </a:p>
          <a:p>
            <a:pPr lvl="1"/>
            <a:r>
              <a:rPr lang="en-US" dirty="0" smtClean="0"/>
              <a:t>Data from large samples of the population</a:t>
            </a:r>
          </a:p>
          <a:p>
            <a:pPr lvl="1"/>
            <a:r>
              <a:rPr lang="en-US" dirty="0" smtClean="0"/>
              <a:t>Heterogeneous data and data types</a:t>
            </a:r>
          </a:p>
          <a:p>
            <a:pPr lvl="2"/>
            <a:r>
              <a:rPr lang="en-US" dirty="0" smtClean="0"/>
              <a:t>Genome</a:t>
            </a:r>
            <a:endParaRPr lang="en-US" dirty="0"/>
          </a:p>
          <a:p>
            <a:pPr lvl="2"/>
            <a:r>
              <a:rPr lang="en-US" dirty="0" err="1" smtClean="0"/>
              <a:t>Transcriptome</a:t>
            </a:r>
            <a:endParaRPr lang="en-US" dirty="0"/>
          </a:p>
          <a:p>
            <a:pPr lvl="2"/>
            <a:r>
              <a:rPr lang="en-US" dirty="0" smtClean="0"/>
              <a:t>Proteome</a:t>
            </a:r>
            <a:endParaRPr lang="en-US" dirty="0"/>
          </a:p>
          <a:p>
            <a:pPr lvl="2"/>
            <a:r>
              <a:rPr lang="en-US" dirty="0" err="1" smtClean="0"/>
              <a:t>Metabolome</a:t>
            </a:r>
            <a:endParaRPr lang="en-US" dirty="0"/>
          </a:p>
          <a:p>
            <a:pPr lvl="2"/>
            <a:r>
              <a:rPr lang="en-US" dirty="0" err="1" smtClean="0"/>
              <a:t>Lipidome</a:t>
            </a:r>
            <a:endParaRPr lang="en-US" dirty="0"/>
          </a:p>
          <a:p>
            <a:pPr lvl="2"/>
            <a:r>
              <a:rPr lang="en-US" dirty="0" err="1" smtClean="0"/>
              <a:t>Epigenome</a:t>
            </a:r>
            <a:endParaRPr lang="en-US" dirty="0" smtClean="0"/>
          </a:p>
          <a:p>
            <a:pPr lvl="2"/>
            <a:r>
              <a:rPr lang="en-US" dirty="0" smtClean="0"/>
              <a:t>History of exposures</a:t>
            </a:r>
            <a:endParaRPr lang="en-US" dirty="0"/>
          </a:p>
          <a:p>
            <a:pPr lvl="2"/>
            <a:r>
              <a:rPr lang="en-US" dirty="0"/>
              <a:t>S</a:t>
            </a:r>
            <a:r>
              <a:rPr lang="en-US" dirty="0" smtClean="0"/>
              <a:t>ocial history</a:t>
            </a:r>
          </a:p>
          <a:p>
            <a:r>
              <a:rPr lang="en-US" dirty="0" smtClean="0"/>
              <a:t>Identifying individual </a:t>
            </a:r>
            <a:r>
              <a:rPr lang="en-US" dirty="0"/>
              <a:t>patterns of </a:t>
            </a:r>
            <a:r>
              <a:rPr lang="en-US" dirty="0" smtClean="0"/>
              <a:t>disease that ideally result in better treatments and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31970206"/>
              </p:ext>
            </p:extLst>
          </p:nvPr>
        </p:nvGraphicFramePr>
        <p:xfrm>
          <a:off x="0" y="2654300"/>
          <a:ext cx="5005388" cy="49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33264726"/>
              </p:ext>
            </p:extLst>
          </p:nvPr>
        </p:nvGraphicFramePr>
        <p:xfrm>
          <a:off x="4483100" y="-88900"/>
          <a:ext cx="4495800" cy="356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7963"/>
            <a:ext cx="8266113" cy="1362075"/>
          </a:xfrm>
        </p:spPr>
        <p:txBody>
          <a:bodyPr/>
          <a:lstStyle/>
          <a:p>
            <a:r>
              <a:rPr lang="en-US" dirty="0"/>
              <a:t>Leading Edge </a:t>
            </a:r>
            <a:r>
              <a:rPr lang="en-US" dirty="0" smtClean="0"/>
              <a:t>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342900"/>
            <a:ext cx="6908800" cy="1485900"/>
          </a:xfrm>
        </p:spPr>
        <p:txBody>
          <a:bodyPr/>
          <a:lstStyle/>
          <a:p>
            <a:r>
              <a:rPr lang="en-US" dirty="0" smtClean="0"/>
              <a:t>Big Data: a </a:t>
            </a:r>
            <a:r>
              <a:rPr lang="en-US" dirty="0"/>
              <a:t>collection of data that pose challenges to traditional data processing approaches (e.g., relational databases)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536700"/>
            <a:ext cx="6222999" cy="4559300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Characteristics:</a:t>
            </a:r>
          </a:p>
          <a:p>
            <a:r>
              <a:rPr lang="en-US" dirty="0" smtClean="0"/>
              <a:t>Storage</a:t>
            </a:r>
          </a:p>
          <a:p>
            <a:r>
              <a:rPr lang="en-US" dirty="0" smtClean="0"/>
              <a:t>Computability</a:t>
            </a:r>
            <a:endParaRPr lang="en-US" dirty="0"/>
          </a:p>
          <a:p>
            <a:r>
              <a:rPr lang="en-US" dirty="0" smtClean="0"/>
              <a:t>Complexity</a:t>
            </a:r>
          </a:p>
          <a:p>
            <a:pPr lvl="1"/>
            <a:r>
              <a:rPr lang="en-US" dirty="0" smtClean="0"/>
              <a:t>heterogeneity and reproducibility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presence of combinations of </a:t>
            </a:r>
            <a:r>
              <a:rPr lang="en-US" dirty="0" smtClean="0"/>
              <a:t>these </a:t>
            </a:r>
            <a:r>
              <a:rPr lang="en-US" dirty="0"/>
              <a:t>characteristics can result in a big data problem that cannot be scaled using traditional databases and analysis </a:t>
            </a:r>
            <a:r>
              <a:rPr lang="en-US" dirty="0" smtClean="0"/>
              <a:t>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553200" cy="1219200"/>
          </a:xfrm>
        </p:spPr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2" name="Magnetic Disk 31"/>
          <p:cNvSpPr/>
          <p:nvPr/>
        </p:nvSpPr>
        <p:spPr>
          <a:xfrm>
            <a:off x="3865933" y="1280547"/>
            <a:ext cx="2589232" cy="2415912"/>
          </a:xfrm>
          <a:prstGeom prst="flowChartMagneticDisk">
            <a:avLst/>
          </a:prstGeom>
          <a:gradFill>
            <a:gsLst>
              <a:gs pos="0">
                <a:srgbClr val="FF6600"/>
              </a:gs>
              <a:gs pos="55000">
                <a:srgbClr val="FF980C"/>
              </a:gs>
            </a:gsLst>
            <a:lin ang="16200000" scaled="0"/>
          </a:gradFill>
          <a:ln w="15875"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b="1" dirty="0" smtClean="0"/>
              <a:t>Relational Databases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MySQL</a:t>
            </a: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Postgres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Oracle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Access</a:t>
            </a:r>
          </a:p>
        </p:txBody>
      </p:sp>
      <p:sp>
        <p:nvSpPr>
          <p:cNvPr id="12" name="Magnetic Disk 11"/>
          <p:cNvSpPr/>
          <p:nvPr/>
        </p:nvSpPr>
        <p:spPr>
          <a:xfrm>
            <a:off x="3850992" y="3834412"/>
            <a:ext cx="2589232" cy="1974717"/>
          </a:xfrm>
          <a:prstGeom prst="flowChartMagneticDisk">
            <a:avLst/>
          </a:prstGeom>
          <a:gradFill>
            <a:gsLst>
              <a:gs pos="0">
                <a:srgbClr val="FF6600"/>
              </a:gs>
              <a:gs pos="55000">
                <a:srgbClr val="FF980C"/>
              </a:gs>
            </a:gsLst>
            <a:lin ang="16200000" scaled="0"/>
          </a:gradFill>
          <a:ln w="15875">
            <a:solidFill>
              <a:srgbClr val="9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2400" b="1" dirty="0" smtClean="0"/>
              <a:t>Big Data: </a:t>
            </a:r>
          </a:p>
          <a:p>
            <a:pPr algn="ctr"/>
            <a:r>
              <a:rPr lang="en-US" sz="2400" b="1" dirty="0" err="1" smtClean="0"/>
              <a:t>NoSQL</a:t>
            </a:r>
            <a:endParaRPr lang="en-US" sz="2400" b="1" dirty="0" smtClean="0"/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Hadoop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MongoDB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MapReduce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6701" y="5880101"/>
            <a:ext cx="6286500" cy="918136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 smtClean="0"/>
              <a:t>Virtualization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VMWare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VirtualBox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287867" y="1065803"/>
            <a:ext cx="3539066" cy="4656667"/>
          </a:xfrm>
          <a:prstGeom prst="rightArrow">
            <a:avLst>
              <a:gd name="adj1" fmla="val 61371"/>
              <a:gd name="adj2" fmla="val 37549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Kettle ETL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Eclipse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BIO programming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Bio Java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Bio Python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Bio Perl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Ontological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Protégé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OBO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115" y="3835401"/>
            <a:ext cx="2482985" cy="2006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1" y="4699002"/>
            <a:ext cx="647699" cy="5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Only SQL (</a:t>
            </a:r>
            <a:r>
              <a:rPr lang="en-US" dirty="0" err="1" smtClean="0"/>
              <a:t>NoSQL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Hadoop</a:t>
            </a:r>
            <a:r>
              <a:rPr lang="en-US" dirty="0" smtClean="0"/>
              <a:t> data store is a distributed file system that can store arbitrary data file representations that can scale with file size</a:t>
            </a:r>
          </a:p>
          <a:p>
            <a:pPr lvl="1"/>
            <a:r>
              <a:rPr lang="en-US" dirty="0" smtClean="0"/>
              <a:t>Sequence Alignment Map (SAM) Binary SAM, (BAM), FASTQ, Variant Call Format (VCF), General Feature Format (GFF), etc.</a:t>
            </a:r>
          </a:p>
          <a:p>
            <a:r>
              <a:rPr lang="en-US" dirty="0" smtClean="0"/>
              <a:t>Interface with software to process the files in a </a:t>
            </a:r>
            <a:r>
              <a:rPr lang="en-US" dirty="0" err="1" smtClean="0"/>
              <a:t>MapReduce</a:t>
            </a:r>
            <a:r>
              <a:rPr lang="en-US" dirty="0" smtClean="0"/>
              <a:t> (functional programming) and parallel processing (procedural programming) hybrid paradigm</a:t>
            </a:r>
          </a:p>
          <a:p>
            <a:r>
              <a:rPr lang="en-US" dirty="0" smtClean="0"/>
              <a:t>Use virtualization to make ubiquitous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of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54200"/>
            <a:ext cx="6222999" cy="4241800"/>
          </a:xfrm>
        </p:spPr>
        <p:txBody>
          <a:bodyPr/>
          <a:lstStyle/>
          <a:p>
            <a:r>
              <a:rPr lang="en-US" sz="2000" dirty="0" smtClean="0">
                <a:cs typeface="ＭＳ Ｐゴシック" charset="0"/>
              </a:rPr>
              <a:t>Virtual systems can be pre</a:t>
            </a:r>
            <a:r>
              <a:rPr lang="en-US" sz="2000" dirty="0">
                <a:cs typeface="ＭＳ Ｐゴシック" charset="0"/>
              </a:rPr>
              <a:t>-configured with a built-in operating system and interoperable software</a:t>
            </a:r>
          </a:p>
          <a:p>
            <a:r>
              <a:rPr lang="en-US" sz="2000" dirty="0">
                <a:cs typeface="ＭＳ Ｐゴシック" charset="0"/>
              </a:rPr>
              <a:t>Secure turnkey solution that can</a:t>
            </a:r>
            <a:r>
              <a:rPr lang="en-US" sz="2000" dirty="0" smtClean="0">
                <a:cs typeface="ＭＳ Ｐゴシック" charset="0"/>
              </a:rPr>
              <a:t> be easily deployed</a:t>
            </a:r>
          </a:p>
          <a:p>
            <a:r>
              <a:rPr lang="en-US" sz="2000" dirty="0">
                <a:cs typeface="ＭＳ Ｐゴシック" charset="0"/>
              </a:rPr>
              <a:t>Virtual Machine (VM) </a:t>
            </a:r>
            <a:r>
              <a:rPr lang="en-US" sz="2000" dirty="0" smtClean="0">
                <a:cs typeface="ＭＳ Ｐゴシック" charset="0"/>
              </a:rPr>
              <a:t>can </a:t>
            </a:r>
            <a:r>
              <a:rPr lang="en-US" sz="2000" dirty="0">
                <a:cs typeface="ＭＳ Ｐゴシック" charset="0"/>
              </a:rPr>
              <a:t>be generalized and adapted to needs of data </a:t>
            </a:r>
            <a:r>
              <a:rPr lang="en-US" sz="2000" dirty="0" smtClean="0">
                <a:cs typeface="ＭＳ Ｐゴシック" charset="0"/>
              </a:rPr>
              <a:t>providers</a:t>
            </a:r>
            <a:endParaRPr lang="en-US" sz="2000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000"/>
            <a:ext cx="7416800" cy="1016000"/>
          </a:xfrm>
        </p:spPr>
        <p:txBody>
          <a:bodyPr/>
          <a:lstStyle/>
          <a:p>
            <a:r>
              <a:rPr lang="en-US" dirty="0" smtClean="0"/>
              <a:t>Case Study: Virtualized Data Integration Through Standard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659467"/>
            <a:ext cx="625686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Researchers in</a:t>
            </a:r>
            <a:r>
              <a:rPr lang="en-US" sz="2000" dirty="0" smtClean="0"/>
              <a:t> Collaborative Pediatric Critical Care Research Network (CPCCRN) 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erform </a:t>
            </a:r>
            <a:r>
              <a:rPr lang="en-US" sz="1800" dirty="0"/>
              <a:t>studies in critically ill and injured children in order to identify optimal critical care practices  </a:t>
            </a:r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pediatric intensive care unit grid (</a:t>
            </a:r>
            <a:r>
              <a:rPr lang="en-US" sz="2000" dirty="0" err="1"/>
              <a:t>picuGrid</a:t>
            </a:r>
            <a:r>
              <a:rPr lang="en-US" sz="2000" dirty="0" smtClean="0"/>
              <a:t>):</a:t>
            </a:r>
          </a:p>
          <a:p>
            <a:r>
              <a:rPr lang="en-US" sz="1800" dirty="0" smtClean="0"/>
              <a:t>Virtual machines to integrate EHR and administrative data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Standard Data Model:</a:t>
            </a:r>
          </a:p>
          <a:p>
            <a:r>
              <a:rPr lang="en-US" sz="1800" dirty="0" smtClean="0"/>
              <a:t>National Institute of Child Health and Development – </a:t>
            </a:r>
            <a:r>
              <a:rPr lang="en-US" sz="1800" dirty="0" err="1" smtClean="0"/>
              <a:t>PICUcoreClinicalData</a:t>
            </a:r>
            <a:r>
              <a:rPr lang="en-US" sz="1800" dirty="0"/>
              <a:t> (https://</a:t>
            </a:r>
            <a:r>
              <a:rPr lang="en-US" sz="1800" dirty="0" err="1"/>
              <a:t>cdebrowser.nci.nih.gov</a:t>
            </a:r>
            <a:r>
              <a:rPr lang="en-US" sz="1800" dirty="0"/>
              <a:t>/</a:t>
            </a:r>
            <a:r>
              <a:rPr lang="en-US" sz="1800" dirty="0" err="1"/>
              <a:t>CDEBrowser</a:t>
            </a:r>
            <a:r>
              <a:rPr lang="en-US" sz="1800" dirty="0" smtClean="0"/>
              <a:t>/)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42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6553200" cy="915988"/>
          </a:xfrm>
        </p:spPr>
        <p:txBody>
          <a:bodyPr/>
          <a:lstStyle/>
          <a:p>
            <a:r>
              <a:rPr lang="en-US" dirty="0" smtClean="0"/>
              <a:t>picuGrid Team Effort</a:t>
            </a:r>
            <a:endParaRPr lang="en-US" dirty="0"/>
          </a:p>
        </p:txBody>
      </p:sp>
      <p:pic>
        <p:nvPicPr>
          <p:cNvPr id="6" name="Content Placeholder 5" descr="picuGrid04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060" b="-2060"/>
          <a:stretch>
            <a:fillRect/>
          </a:stretch>
        </p:blipFill>
        <p:spPr>
          <a:xfrm>
            <a:off x="137581" y="863843"/>
            <a:ext cx="8887886" cy="5994157"/>
          </a:xfrm>
        </p:spPr>
      </p:pic>
    </p:spTree>
    <p:extLst>
      <p:ext uri="{BB962C8B-B14F-4D97-AF65-F5344CB8AC3E}">
        <p14:creationId xmlns:p14="http://schemas.microsoft.com/office/powerpoint/2010/main" val="29055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2538" y="1597554"/>
            <a:ext cx="3539595" cy="507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169333"/>
            <a:ext cx="8229600" cy="133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9pPr>
          </a:lstStyle>
          <a:p>
            <a:r>
              <a:rPr lang="en-US" sz="3200" dirty="0" smtClean="0">
                <a:ea typeface="ＭＳ Ｐゴシック" pitchFamily="-1" charset="-128"/>
                <a:cs typeface="ＭＳ Ｐゴシック" pitchFamily="-1" charset="-128"/>
              </a:rPr>
              <a:t>Deployment of Virtual Machine File and Fully Operational Virtual Machine Environment</a:t>
            </a:r>
            <a:endParaRPr lang="en-US" sz="3200" dirty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3"/>
          <a:srcRect l="-48845" r="-48845"/>
          <a:stretch>
            <a:fillRect/>
          </a:stretch>
        </p:blipFill>
        <p:spPr bwMode="auto">
          <a:xfrm>
            <a:off x="-976841" y="2573866"/>
            <a:ext cx="602773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3810000" y="2026751"/>
            <a:ext cx="3149600" cy="76724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7850" y="5526616"/>
            <a:ext cx="5013325" cy="6461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n-lt"/>
              </a:rPr>
              <a:t>(1) Hospital Information Technology (IT) Team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+mn-lt"/>
              </a:rPr>
              <a:t>Receives Virtual Machine File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817688"/>
            <a:ext cx="4038601" cy="6461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n-lt"/>
              </a:rPr>
              <a:t>(3) Fully Operational Virtual Machine</a:t>
            </a:r>
          </a:p>
          <a:p>
            <a:pPr algn="ctr" eaLnBrk="1" hangingPunct="1">
              <a:defRPr/>
            </a:pPr>
            <a:r>
              <a:rPr lang="en-US" sz="1800" dirty="0" smtClean="0">
                <a:latin typeface="+mn-lt"/>
              </a:rPr>
              <a:t>at Hospital with Integrated Data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45605" y="3204104"/>
            <a:ext cx="1790700" cy="1754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latin typeface="+mn-lt"/>
              </a:rPr>
              <a:t>(2) Hospital IT Installs Virtual Machine on Hospital Computer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764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on the Edge of Discovery - Precision Medicine</a:t>
            </a:r>
          </a:p>
          <a:p>
            <a:r>
              <a:rPr lang="en-US" dirty="0" smtClean="0"/>
              <a:t>Participation &amp; Learning Systems</a:t>
            </a:r>
          </a:p>
          <a:p>
            <a:r>
              <a:rPr lang="en-US" dirty="0" smtClean="0"/>
              <a:t>Leading Edge Big Data</a:t>
            </a:r>
          </a:p>
          <a:p>
            <a:r>
              <a:rPr lang="en-US" dirty="0" smtClean="0"/>
              <a:t>Use Cases On the Edge of Precision Treatment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Interoperable </a:t>
            </a:r>
            <a:r>
              <a:rPr lang="en-US" sz="4000" dirty="0" err="1" smtClean="0"/>
              <a:t>picuGrid</a:t>
            </a:r>
            <a:r>
              <a:rPr lang="en-US" sz="4000" dirty="0" smtClean="0"/>
              <a:t> Data Flow</a:t>
            </a:r>
            <a:endParaRPr lang="en-US" sz="4000" dirty="0"/>
          </a:p>
        </p:txBody>
      </p:sp>
      <p:pic>
        <p:nvPicPr>
          <p:cNvPr id="4" name="Picture 3" descr="picuGrid_Network_v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39875" y="1214755"/>
            <a:ext cx="5943600" cy="49364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274" y="6128247"/>
            <a:ext cx="8632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Frey, Lewis J., et al. "Virtualization of Open-Source Secure Web Services to Support Data Exchange in a Pediatric Critical Care Research Network." Journal of the American Medical Informatics Association (2015): </a:t>
            </a:r>
            <a:r>
              <a:rPr lang="en-US" sz="1200" dirty="0" smtClean="0"/>
              <a:t>ocv009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00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rationGraph04.tiff"/>
          <p:cNvPicPr/>
          <p:nvPr/>
        </p:nvPicPr>
        <p:blipFill>
          <a:blip r:embed="rId2"/>
          <a:stretch>
            <a:fillRect/>
          </a:stretch>
        </p:blipFill>
        <p:spPr>
          <a:xfrm>
            <a:off x="3344581" y="4127743"/>
            <a:ext cx="5799419" cy="2615958"/>
          </a:xfrm>
          <a:prstGeom prst="rect">
            <a:avLst/>
          </a:prstGeom>
        </p:spPr>
      </p:pic>
      <p:pic>
        <p:nvPicPr>
          <p:cNvPr id="3" name="Picture 2" descr="PicuGrid 7-30-13.tiff"/>
          <p:cNvPicPr/>
          <p:nvPr/>
        </p:nvPicPr>
        <p:blipFill>
          <a:blip r:embed="rId3"/>
          <a:stretch>
            <a:fillRect/>
          </a:stretch>
        </p:blipFill>
        <p:spPr>
          <a:xfrm>
            <a:off x="90394" y="154118"/>
            <a:ext cx="5943600" cy="4218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4826000" cy="876300"/>
          </a:xfrm>
        </p:spPr>
        <p:txBody>
          <a:bodyPr/>
          <a:lstStyle/>
          <a:p>
            <a:r>
              <a:rPr lang="en-US" sz="2000" dirty="0" smtClean="0"/>
              <a:t>Field Format Misalignment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096000" y="1431836"/>
            <a:ext cx="238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 field format misalignment occurs when sites submit data in a format that differs from that specified by </a:t>
            </a:r>
            <a:r>
              <a:rPr lang="en-US" dirty="0" smtClean="0"/>
              <a:t>the research </a:t>
            </a:r>
            <a:r>
              <a:rPr lang="en-US" dirty="0"/>
              <a:t>protocol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39799" y="6184900"/>
            <a:ext cx="6921501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Eras Bold ITC" pitchFamily="34" charset="0"/>
              </a:defRPr>
            </a:lvl9pPr>
          </a:lstStyle>
          <a:p>
            <a:r>
              <a:rPr lang="en-US" sz="2400" dirty="0" smtClean="0"/>
              <a:t>Consistent Extraction Transform and Load (ETL)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68682" y="4289613"/>
            <a:ext cx="26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 ETL used for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Standards &amp; Common 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Desired Functionality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Open model</a:t>
            </a:r>
          </a:p>
          <a:p>
            <a:r>
              <a:rPr lang="en-US" dirty="0" smtClean="0"/>
              <a:t>Well specified vocabularies</a:t>
            </a:r>
          </a:p>
          <a:p>
            <a:r>
              <a:rPr lang="en-US" dirty="0" smtClean="0"/>
              <a:t>Compatible with scalable analysis engine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82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177800"/>
            <a:ext cx="8890000" cy="914400"/>
          </a:xfrm>
        </p:spPr>
        <p:txBody>
          <a:bodyPr/>
          <a:lstStyle/>
          <a:p>
            <a:r>
              <a:rPr lang="en-US" dirty="0" smtClean="0"/>
              <a:t>Observational Medical Outcomes Partnership (OMOP)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4" y="1032354"/>
            <a:ext cx="8682482" cy="60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1300" y="469900"/>
            <a:ext cx="6553200" cy="914400"/>
          </a:xfrm>
        </p:spPr>
        <p:txBody>
          <a:bodyPr/>
          <a:lstStyle/>
          <a:p>
            <a:r>
              <a:rPr lang="en-US" dirty="0" smtClean="0"/>
              <a:t>OMOP Documents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14156" y="6184878"/>
            <a:ext cx="423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http://75.101.131.161/</a:t>
            </a:r>
            <a:r>
              <a:rPr lang="pl-PL" dirty="0" err="1"/>
              <a:t>download</a:t>
            </a:r>
            <a:r>
              <a:rPr lang="pl-PL" dirty="0"/>
              <a:t>/</a:t>
            </a:r>
            <a:r>
              <a:rPr lang="pl-PL" dirty="0" err="1"/>
              <a:t>links.php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125540"/>
            <a:ext cx="4591334" cy="4760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99" y="1125538"/>
            <a:ext cx="3846220" cy="47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0"/>
            <a:ext cx="65532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OMOP Model</a:t>
            </a:r>
            <a:endParaRPr lang="en-US" dirty="0"/>
          </a:p>
        </p:txBody>
      </p:sp>
      <p:pic>
        <p:nvPicPr>
          <p:cNvPr id="19459" name="Picture 2" descr="C:\Users\mathenm\Desktop\Pages from OMOP CDM v5 draft specifications 15may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9463"/>
            <a:ext cx="855345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24"/>
          <p:cNvSpPr txBox="1">
            <a:spLocks noChangeArrowheads="1"/>
          </p:cNvSpPr>
          <p:nvPr/>
        </p:nvSpPr>
        <p:spPr bwMode="auto">
          <a:xfrm>
            <a:off x="0" y="6330950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0" i="1">
                <a:latin typeface="Times New Roman" charset="0"/>
              </a:rPr>
              <a:t>Source:  </a:t>
            </a:r>
            <a:r>
              <a:rPr lang="en-US" sz="1400" b="0">
                <a:latin typeface="Times New Roman" charset="0"/>
              </a:rPr>
              <a:t>OMOP Common Data Model Draft Specification Version 5, 2014</a:t>
            </a:r>
            <a:endParaRPr lang="en-US" sz="18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C3PO and VINCI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2155063"/>
            <a:ext cx="9395883" cy="236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3PO_v2.tif"/>
          <p:cNvPicPr>
            <a:picLocks noChangeAspect="1" noChangeArrowheads="1"/>
          </p:cNvPicPr>
          <p:nvPr/>
        </p:nvPicPr>
        <p:blipFill>
          <a:blip r:embed="rId3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328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6" y="4445000"/>
            <a:ext cx="9279466" cy="262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8934" y="4555065"/>
            <a:ext cx="71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69696"/>
                </a:solidFill>
              </a:rPr>
              <a:t>Unstructured Data - Natural </a:t>
            </a:r>
            <a:r>
              <a:rPr lang="en-US" dirty="0">
                <a:solidFill>
                  <a:srgbClr val="969696"/>
                </a:solidFill>
              </a:rPr>
              <a:t>Language Processing: V3NLP, etc</a:t>
            </a:r>
            <a:r>
              <a:rPr lang="en-US" dirty="0" smtClean="0">
                <a:solidFill>
                  <a:srgbClr val="969696"/>
                </a:solidFill>
              </a:rPr>
              <a:t>.</a:t>
            </a:r>
            <a:endParaRPr lang="en-US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15648"/>
            <a:ext cx="7904692" cy="1576652"/>
          </a:xfrm>
        </p:spPr>
        <p:txBody>
          <a:bodyPr/>
          <a:lstStyle/>
          <a:p>
            <a:r>
              <a:rPr lang="en-US" dirty="0" smtClean="0"/>
              <a:t>Clinical Personalized Pragmatic Predictions of Outcomes (C3PO) 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2000" dirty="0" smtClean="0">
                <a:solidFill>
                  <a:srgbClr val="000000"/>
                </a:solidFill>
              </a:rPr>
              <a:t>2013 Awarded </a:t>
            </a:r>
            <a:r>
              <a:rPr lang="en-US" sz="2000" dirty="0" smtClean="0"/>
              <a:t>NIH/NSF </a:t>
            </a:r>
            <a:r>
              <a:rPr lang="en-US" sz="2000" dirty="0"/>
              <a:t>Big Data </a:t>
            </a:r>
            <a:r>
              <a:rPr lang="en-US" sz="2000" dirty="0" smtClean="0"/>
              <a:t>Grant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4900"/>
            <a:ext cx="6397812" cy="42291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Principal Investigators: </a:t>
            </a:r>
          </a:p>
          <a:p>
            <a:pPr marL="0" indent="0">
              <a:buNone/>
            </a:pPr>
            <a:r>
              <a:rPr lang="en-US" sz="2000" dirty="0" smtClean="0"/>
              <a:t>Leslie </a:t>
            </a:r>
            <a:r>
              <a:rPr lang="en-US" sz="2000" dirty="0"/>
              <a:t>Lenert, M.D. &amp; Lewis Frey, Ph.D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/>
              <a:t>Funding</a:t>
            </a:r>
            <a:r>
              <a:rPr lang="en-US" sz="2000" dirty="0" smtClean="0"/>
              <a:t> to </a:t>
            </a:r>
            <a:r>
              <a:rPr lang="en-US" sz="2000" dirty="0"/>
              <a:t>develop </a:t>
            </a:r>
            <a:r>
              <a:rPr lang="en-US" sz="2000" dirty="0" smtClean="0"/>
              <a:t>open source approaches </a:t>
            </a:r>
            <a:r>
              <a:rPr lang="en-US" sz="2000" dirty="0"/>
              <a:t>that apply “big data” methodologies to “medical log” files </a:t>
            </a:r>
            <a:endParaRPr lang="en-US" sz="2000" dirty="0" smtClean="0"/>
          </a:p>
          <a:p>
            <a:r>
              <a:rPr lang="en-US" sz="2000" dirty="0" smtClean="0"/>
              <a:t>Using </a:t>
            </a:r>
            <a:r>
              <a:rPr lang="en-US" sz="2000" dirty="0"/>
              <a:t>the Department of Veterans Affairs’ (VA) Informatics and Computing Infrastructure database (VINCI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Domain </a:t>
            </a:r>
            <a:r>
              <a:rPr lang="en-US" sz="1600" dirty="0"/>
              <a:t>of application: Type 2 Diabetes (2.5 million patients</a:t>
            </a:r>
            <a:r>
              <a:rPr lang="en-US" sz="1600" dirty="0" smtClean="0"/>
              <a:t>), </a:t>
            </a:r>
            <a:r>
              <a:rPr lang="en-US" sz="1600" dirty="0"/>
              <a:t>defined as having at least one ICD9 code of 250.x0 or 250.x2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092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 Informatics and Computing Infrastructure (VINCI)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400" y="1742639"/>
            <a:ext cx="8293100" cy="473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+mn-lt"/>
              </a:rPr>
              <a:t>T</a:t>
            </a:r>
            <a:r>
              <a:rPr lang="en-US" sz="2000" dirty="0" smtClean="0">
                <a:latin typeface="+mn-lt"/>
              </a:rPr>
              <a:t>he </a:t>
            </a:r>
            <a:r>
              <a:rPr lang="en-US" sz="2000" b="1" dirty="0">
                <a:latin typeface="+mn-lt"/>
              </a:rPr>
              <a:t>VA Informatics and Computing Infrastructure (VINCI)</a:t>
            </a:r>
            <a:r>
              <a:rPr lang="en-US" sz="2000" dirty="0" smtClean="0">
                <a:latin typeface="+mn-lt"/>
              </a:rPr>
              <a:t> is a </a:t>
            </a:r>
            <a:r>
              <a:rPr lang="en-US" sz="2000" dirty="0">
                <a:latin typeface="+mn-lt"/>
              </a:rPr>
              <a:t>research database with records </a:t>
            </a:r>
            <a:r>
              <a:rPr lang="en-US" sz="2000" dirty="0" smtClean="0">
                <a:latin typeface="+mn-lt"/>
              </a:rPr>
              <a:t>for tens </a:t>
            </a:r>
            <a:r>
              <a:rPr lang="en-US" sz="2000" dirty="0">
                <a:latin typeface="+mn-lt"/>
              </a:rPr>
              <a:t>of millions of </a:t>
            </a:r>
            <a:r>
              <a:rPr lang="en-US" sz="2000" dirty="0" smtClean="0">
                <a:latin typeface="+mn-lt"/>
              </a:rPr>
              <a:t>patients. </a:t>
            </a:r>
            <a:endParaRPr lang="en-US" sz="2000" dirty="0">
              <a:latin typeface="+mn-lt"/>
            </a:endParaRPr>
          </a:p>
          <a:p>
            <a:endParaRPr lang="en-US" sz="12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Through </a:t>
            </a:r>
            <a:r>
              <a:rPr lang="en-US" sz="2000" b="1" dirty="0" smtClean="0">
                <a:latin typeface="+mn-lt"/>
              </a:rPr>
              <a:t>VINCI</a:t>
            </a:r>
            <a:r>
              <a:rPr lang="en-US" sz="2000" dirty="0" smtClean="0">
                <a:latin typeface="+mn-lt"/>
              </a:rPr>
              <a:t>’s partnerships with the VA </a:t>
            </a:r>
            <a:r>
              <a:rPr lang="en-US" sz="2000" b="1" dirty="0" smtClean="0">
                <a:latin typeface="+mn-lt"/>
              </a:rPr>
              <a:t>Corporate Data Warehouse (CDW)</a:t>
            </a:r>
            <a:r>
              <a:rPr lang="en-US" sz="2000" dirty="0" smtClean="0">
                <a:latin typeface="+mn-lt"/>
              </a:rPr>
              <a:t> and the </a:t>
            </a:r>
            <a:r>
              <a:rPr lang="en-US" sz="2000" b="1" dirty="0" smtClean="0">
                <a:latin typeface="+mn-lt"/>
              </a:rPr>
              <a:t>Consortium for Health Informatics Research (CHIR)</a:t>
            </a:r>
            <a:r>
              <a:rPr lang="en-US" sz="2000" dirty="0" smtClean="0">
                <a:latin typeface="+mn-lt"/>
              </a:rPr>
              <a:t>, a wide range of data sets is available for research, including, but not limited to:</a:t>
            </a:r>
          </a:p>
          <a:p>
            <a:endParaRPr lang="en-US" sz="800" dirty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patient care encounter/visit records</a:t>
            </a:r>
            <a:endParaRPr lang="en-US" dirty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UMLS tagging codes derived from NLP for both clinical and administrative data elements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vital signs</a:t>
            </a:r>
            <a:endParaRPr lang="en-US" dirty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prescription 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laboratory 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demographic information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text notes such as on demographics, progress, discharge, and radiology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discharge summaries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C3PO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300" y="2370979"/>
            <a:ext cx="1917700" cy="3864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Web 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Secure Queries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Java Code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Java Wrapper for 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5874" y="2374900"/>
            <a:ext cx="5755526" cy="3864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8574" y="1891268"/>
            <a:ext cx="21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Backend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100" y="1887538"/>
            <a:ext cx="21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Frontend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2419351" y="4148979"/>
            <a:ext cx="486523" cy="22225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>
            <a:off x="2438400" y="5063379"/>
            <a:ext cx="486523" cy="22225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2425700" y="3298079"/>
            <a:ext cx="486523" cy="22225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631043"/>
              </p:ext>
            </p:extLst>
          </p:nvPr>
        </p:nvGraphicFramePr>
        <p:xfrm>
          <a:off x="2682126" y="1897063"/>
          <a:ext cx="6233274" cy="455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2" name="Document" r:id="rId3" imgW="5486400" imgH="4013200" progId="Word.Document.12">
                  <p:embed/>
                </p:oleObj>
              </mc:Choice>
              <mc:Fallback>
                <p:oleObj name="Document" r:id="rId3" imgW="5486400" imgH="4013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126" y="1897063"/>
                        <a:ext cx="6233274" cy="4559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ci precision m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29656"/>
            <a:ext cx="6375400" cy="2849413"/>
          </a:xfrm>
          <a:prstGeom prst="rect">
            <a:avLst/>
          </a:prstGeom>
        </p:spPr>
      </p:pic>
      <p:pic>
        <p:nvPicPr>
          <p:cNvPr id="6" name="Picture 5" descr="NIH Precision M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564"/>
            <a:ext cx="4953000" cy="2701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0"/>
            <a:ext cx="8266113" cy="1362075"/>
          </a:xfrm>
          <a:noFill/>
        </p:spPr>
        <p:txBody>
          <a:bodyPr/>
          <a:lstStyle/>
          <a:p>
            <a:r>
              <a:rPr lang="en-US" dirty="0" smtClean="0"/>
              <a:t>Research </a:t>
            </a:r>
            <a:r>
              <a:rPr lang="en-US" dirty="0"/>
              <a:t>on the </a:t>
            </a:r>
            <a:r>
              <a:rPr lang="en-US" dirty="0" smtClean="0"/>
              <a:t>Edge of Discovery</a:t>
            </a:r>
            <a:endParaRPr lang="en-US" dirty="0"/>
          </a:p>
        </p:txBody>
      </p:sp>
      <p:pic>
        <p:nvPicPr>
          <p:cNvPr id="7" name="Picture 6" descr="fda precision m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4295230"/>
            <a:ext cx="4203700" cy="3680370"/>
          </a:xfrm>
          <a:prstGeom prst="rect">
            <a:avLst/>
          </a:prstGeom>
        </p:spPr>
      </p:pic>
      <p:pic>
        <p:nvPicPr>
          <p:cNvPr id="5" name="Picture 4" descr="Whitehouse  precision m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5232400" cy="28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533400"/>
            <a:ext cx="8763000" cy="914400"/>
          </a:xfrm>
        </p:spPr>
        <p:txBody>
          <a:bodyPr/>
          <a:lstStyle/>
          <a:p>
            <a:r>
              <a:rPr lang="en-US" dirty="0" smtClean="0"/>
              <a:t>C3PO Platform</a:t>
            </a:r>
            <a:endParaRPr lang="en-US" dirty="0"/>
          </a:p>
        </p:txBody>
      </p:sp>
      <p:pic>
        <p:nvPicPr>
          <p:cNvPr id="3" name="Picture 2" descr="Macintosh HD:Users:bbf1:Documents:Lewis:big data paper:New Fig 1 C3PO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4" y="1810702"/>
            <a:ext cx="7662545" cy="4831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4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766" y="274638"/>
            <a:ext cx="764503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Typical Apache </a:t>
            </a:r>
            <a:r>
              <a:rPr lang="en-US" dirty="0" err="1" smtClean="0"/>
              <a:t>Hadoop</a:t>
            </a:r>
            <a:r>
              <a:rPr lang="en-US" dirty="0" smtClean="0"/>
              <a:t> Ecosystem</a:t>
            </a:r>
            <a:endParaRPr lang="en-US" dirty="0"/>
          </a:p>
        </p:txBody>
      </p:sp>
      <p:pic>
        <p:nvPicPr>
          <p:cNvPr id="2" name="Picture 1" descr="20130616-HadoopEco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1" y="1286534"/>
            <a:ext cx="7741249" cy="52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766" y="274638"/>
            <a:ext cx="764503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C3PO </a:t>
            </a:r>
            <a:r>
              <a:rPr lang="en-US" dirty="0" err="1" smtClean="0"/>
              <a:t>Hadoop</a:t>
            </a:r>
            <a:r>
              <a:rPr lang="en-US" dirty="0" smtClean="0"/>
              <a:t> Ecosystem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0337" y="0"/>
            <a:ext cx="1027466" cy="904067"/>
          </a:xfrm>
          <a:prstGeom prst="ellipse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 descr="mod c3po hadoo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900815"/>
            <a:ext cx="8039100" cy="48446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2819400"/>
            <a:ext cx="1028700" cy="2171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ML-Flex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Machine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48600" y="2832100"/>
            <a:ext cx="711200" cy="3035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r>
              <a:rPr lang="en-US" b="1" dirty="0" err="1" smtClean="0">
                <a:solidFill>
                  <a:schemeClr val="tx1"/>
                </a:solidFill>
              </a:rPr>
              <a:t>Accumulo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Field Level Security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 descr="Ambar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4941"/>
            <a:ext cx="8050735" cy="8278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5900" y="2755900"/>
            <a:ext cx="787400" cy="220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Ganglia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0" y="2044700"/>
            <a:ext cx="7962900" cy="660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b="1" dirty="0" smtClean="0">
                <a:solidFill>
                  <a:srgbClr val="000000"/>
                </a:solidFill>
              </a:rPr>
              <a:t>Hue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Web Interface to </a:t>
            </a:r>
            <a:r>
              <a:rPr lang="en-US" dirty="0" err="1" smtClean="0">
                <a:solidFill>
                  <a:srgbClr val="FF0000"/>
                </a:solidFill>
              </a:rPr>
              <a:t>Hadoop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C3PO OMOP Data Representations with </a:t>
            </a:r>
            <a:r>
              <a:rPr lang="en-US" dirty="0" err="1" smtClean="0"/>
              <a:t>Accumulo</a:t>
            </a:r>
            <a:r>
              <a:rPr lang="en-US" dirty="0" smtClean="0"/>
              <a:t> field level security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" y="1877377"/>
            <a:ext cx="7091680" cy="46631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34100" y="228600"/>
            <a:ext cx="1981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Infrastructure for individual based security preference on patient records and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801100" cy="914400"/>
          </a:xfrm>
        </p:spPr>
        <p:txBody>
          <a:bodyPr/>
          <a:lstStyle/>
          <a:p>
            <a:r>
              <a:rPr lang="en-US" dirty="0" smtClean="0"/>
              <a:t>C3PO: Publicly Available Open Source Platform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1000"/>
            <a:ext cx="6121400" cy="50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41208593"/>
              </p:ext>
            </p:extLst>
          </p:nvPr>
        </p:nvGraphicFramePr>
        <p:xfrm>
          <a:off x="0" y="2654300"/>
          <a:ext cx="5005388" cy="49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28161700"/>
              </p:ext>
            </p:extLst>
          </p:nvPr>
        </p:nvGraphicFramePr>
        <p:xfrm>
          <a:off x="4483100" y="-88900"/>
          <a:ext cx="4495800" cy="356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133600"/>
            <a:ext cx="8266113" cy="1362075"/>
          </a:xfrm>
        </p:spPr>
        <p:txBody>
          <a:bodyPr/>
          <a:lstStyle/>
          <a:p>
            <a:r>
              <a:rPr lang="en-US" dirty="0" smtClean="0"/>
              <a:t>Use Cases On </a:t>
            </a:r>
            <a:r>
              <a:rPr lang="en-US" dirty="0"/>
              <a:t>the Edge of Precision </a:t>
            </a:r>
            <a:r>
              <a:rPr lang="en-US" dirty="0" smtClean="0"/>
              <a:t>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875" y="1727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Hospital Utilization</a:t>
            </a:r>
          </a:p>
        </p:txBody>
      </p:sp>
      <p:pic>
        <p:nvPicPr>
          <p:cNvPr id="5" name="image01.png" descr="EDVisits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8504" y="2649372"/>
            <a:ext cx="4201896" cy="3687928"/>
          </a:xfrm>
          <a:prstGeom prst="rect">
            <a:avLst/>
          </a:prstGeom>
          <a:ln/>
        </p:spPr>
      </p:pic>
      <p:pic>
        <p:nvPicPr>
          <p:cNvPr id="7" name="image00.png" descr="Hosp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60900" y="2636672"/>
            <a:ext cx="4243605" cy="3713328"/>
          </a:xfrm>
          <a:prstGeom prst="rect">
            <a:avLst/>
          </a:prstGeom>
          <a:ln/>
        </p:spPr>
      </p:pic>
      <p:sp>
        <p:nvSpPr>
          <p:cNvPr id="8" name="Left Arrow 7"/>
          <p:cNvSpPr/>
          <p:nvPr/>
        </p:nvSpPr>
        <p:spPr>
          <a:xfrm>
            <a:off x="2384398" y="2955333"/>
            <a:ext cx="1130354" cy="559265"/>
          </a:xfrm>
          <a:prstGeom prst="leftArrow">
            <a:avLst/>
          </a:prstGeom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effectLst/>
                <a:latin typeface="Arial"/>
                <a:ea typeface="Arial"/>
              </a:rPr>
              <a:t>Intervention</a:t>
            </a:r>
            <a:endParaRPr lang="en-US" sz="1100" dirty="0">
              <a:solidFill>
                <a:srgbClr val="00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778946" y="2965535"/>
            <a:ext cx="1001314" cy="561990"/>
          </a:xfrm>
          <a:prstGeom prst="leftArrow">
            <a:avLst/>
          </a:prstGeom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effectLst/>
                <a:latin typeface="Arial"/>
                <a:ea typeface="Arial"/>
              </a:rPr>
              <a:t>Intervention</a:t>
            </a:r>
            <a:endParaRPr lang="en-US" sz="1100" dirty="0">
              <a:solidFill>
                <a:srgbClr val="000000"/>
              </a:solidFill>
              <a:effectLst/>
              <a:latin typeface="Arial"/>
              <a:ea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0" y="2921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Conduct </a:t>
            </a:r>
            <a:r>
              <a:rPr lang="en-US" sz="2400" dirty="0"/>
              <a:t>risk stratification and clustering analysis with MUSC data obtained from traditional existing technology infrastructure and from cloned C3PO </a:t>
            </a:r>
            <a:r>
              <a:rPr lang="en-US" sz="2400" dirty="0" smtClean="0"/>
              <a:t>system and extend to Christiana Care in Delaware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43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66700"/>
            <a:ext cx="8902700" cy="914400"/>
          </a:xfrm>
        </p:spPr>
        <p:txBody>
          <a:bodyPr/>
          <a:lstStyle/>
          <a:p>
            <a:r>
              <a:rPr lang="en-US" dirty="0" smtClean="0"/>
              <a:t>C3PO Medical Data Risk &amp; Cluster Analysis (Mobile)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3874" r="3874"/>
          <a:stretch>
            <a:fillRect/>
          </a:stretch>
        </p:blipFill>
        <p:spPr>
          <a:xfrm>
            <a:off x="304800" y="1205023"/>
            <a:ext cx="8382000" cy="5652977"/>
          </a:xfrm>
        </p:spPr>
      </p:pic>
      <p:sp>
        <p:nvSpPr>
          <p:cNvPr id="7" name="TextBox 6"/>
          <p:cNvSpPr txBox="1"/>
          <p:nvPr/>
        </p:nvSpPr>
        <p:spPr>
          <a:xfrm>
            <a:off x="5209737" y="4700651"/>
            <a:ext cx="3845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HU (Hypertension, Uncomplicated)</a:t>
            </a:r>
          </a:p>
          <a:p>
            <a:r>
              <a:rPr lang="en-US" sz="1600" dirty="0"/>
              <a:t>HLP (Hyperlipidemia)</a:t>
            </a:r>
          </a:p>
          <a:p>
            <a:r>
              <a:rPr lang="en-US" sz="1600" dirty="0"/>
              <a:t>FED (Fluid and Electrolyte Disorders)</a:t>
            </a:r>
          </a:p>
          <a:p>
            <a:r>
              <a:rPr lang="en-US" sz="1600" dirty="0"/>
              <a:t>DU (Diabetes, Uncomplicated)</a:t>
            </a:r>
          </a:p>
          <a:p>
            <a:r>
              <a:rPr lang="en-US" sz="1600" dirty="0"/>
              <a:t>DEP (Depression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RF (Renal Failure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 smtClean="0"/>
              <a:t>COPD </a:t>
            </a:r>
            <a:r>
              <a:rPr lang="en-US" sz="1600" dirty="0"/>
              <a:t>(Chronic Pulmonary Disease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529491"/>
            <a:ext cx="1601973" cy="3106009"/>
          </a:xfrm>
          <a:prstGeom prst="roundRect">
            <a:avLst>
              <a:gd name="adj" fmla="val 1764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24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TCGA_endomet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8213"/>
            <a:ext cx="88392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7"/>
          <p:cNvSpPr txBox="1">
            <a:spLocks noChangeArrowheads="1"/>
          </p:cNvSpPr>
          <p:nvPr/>
        </p:nvSpPr>
        <p:spPr bwMode="auto">
          <a:xfrm>
            <a:off x="4437063" y="4572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2800">
              <a:solidFill>
                <a:srgbClr val="FFFF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8915" name="TextBox 21"/>
          <p:cNvSpPr txBox="1">
            <a:spLocks noChangeArrowheads="1"/>
          </p:cNvSpPr>
          <p:nvPr/>
        </p:nvSpPr>
        <p:spPr bwMode="auto">
          <a:xfrm>
            <a:off x="6996113" y="6543675"/>
            <a:ext cx="2117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Helvetica" charset="0"/>
                <a:cs typeface="Helvetica" charset="0"/>
              </a:rPr>
              <a:t>TCGA Nature </a:t>
            </a:r>
            <a:r>
              <a:rPr lang="en-US" sz="1200">
                <a:latin typeface="Arial" charset="0"/>
              </a:rPr>
              <a:t>497:67 </a:t>
            </a:r>
            <a:r>
              <a:rPr lang="en-US" sz="1200">
                <a:latin typeface="Helvetica" charset="0"/>
                <a:cs typeface="Helvetica" charset="0"/>
              </a:rPr>
              <a:t>(2013)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911225" y="1365250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POLE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(ultra-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mutated)</a:t>
            </a:r>
          </a:p>
        </p:txBody>
      </p: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2005013" y="1546225"/>
            <a:ext cx="15763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MSI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(hypermutated)</a:t>
            </a:r>
          </a:p>
        </p:txBody>
      </p:sp>
      <p:sp>
        <p:nvSpPr>
          <p:cNvPr id="38919" name="TextBox 10"/>
          <p:cNvSpPr txBox="1">
            <a:spLocks noChangeArrowheads="1"/>
          </p:cNvSpPr>
          <p:nvPr/>
        </p:nvSpPr>
        <p:spPr bwMode="auto">
          <a:xfrm>
            <a:off x="4572000" y="1546225"/>
            <a:ext cx="17922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Copy-number low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(endometriod)</a:t>
            </a:r>
          </a:p>
        </p:txBody>
      </p: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7086600" y="1546225"/>
            <a:ext cx="1873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Copy-number high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(serous-like)</a:t>
            </a: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1066800" y="2049463"/>
            <a:ext cx="7958138" cy="346075"/>
            <a:chOff x="778931" y="1904999"/>
            <a:chExt cx="8246536" cy="347130"/>
          </a:xfrm>
        </p:grpSpPr>
        <p:sp>
          <p:nvSpPr>
            <p:cNvPr id="3" name="Rectangle 2"/>
            <p:cNvSpPr/>
            <p:nvPr/>
          </p:nvSpPr>
          <p:spPr>
            <a:xfrm>
              <a:off x="778931" y="1904999"/>
              <a:ext cx="634982" cy="347130"/>
            </a:xfrm>
            <a:prstGeom prst="rect">
              <a:avLst/>
            </a:prstGeom>
            <a:solidFill>
              <a:srgbClr val="4C8D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13913" y="1904999"/>
              <a:ext cx="2319492" cy="347130"/>
            </a:xfrm>
            <a:prstGeom prst="rect">
              <a:avLst/>
            </a:prstGeom>
            <a:solidFill>
              <a:srgbClr val="7EC7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08730" y="1904999"/>
              <a:ext cx="3207809" cy="347130"/>
            </a:xfrm>
            <a:prstGeom prst="rect">
              <a:avLst/>
            </a:prstGeom>
            <a:solidFill>
              <a:srgbClr val="DD75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00088" y="1904999"/>
              <a:ext cx="2125379" cy="347130"/>
            </a:xfrm>
            <a:prstGeom prst="rect">
              <a:avLst/>
            </a:prstGeom>
            <a:solidFill>
              <a:srgbClr val="D6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525" y="1981200"/>
            <a:ext cx="10668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3" name="TextBox 13"/>
          <p:cNvSpPr txBox="1">
            <a:spLocks noChangeArrowheads="1"/>
          </p:cNvSpPr>
          <p:nvPr/>
        </p:nvSpPr>
        <p:spPr bwMode="auto">
          <a:xfrm>
            <a:off x="-63500" y="3597275"/>
            <a:ext cx="12493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Histology</a:t>
            </a:r>
          </a:p>
        </p:txBody>
      </p:sp>
      <p:sp>
        <p:nvSpPr>
          <p:cNvPr id="38924" name="TextBox 18"/>
          <p:cNvSpPr txBox="1">
            <a:spLocks noChangeArrowheads="1"/>
          </p:cNvSpPr>
          <p:nvPr/>
        </p:nvSpPr>
        <p:spPr bwMode="auto">
          <a:xfrm>
            <a:off x="207963" y="2501900"/>
            <a:ext cx="852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Mutations</a:t>
            </a:r>
          </a:p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Per Mb</a:t>
            </a:r>
          </a:p>
        </p:txBody>
      </p:sp>
      <p:sp>
        <p:nvSpPr>
          <p:cNvPr id="38925" name="TextBox 19"/>
          <p:cNvSpPr txBox="1">
            <a:spLocks noChangeArrowheads="1"/>
          </p:cNvSpPr>
          <p:nvPr/>
        </p:nvSpPr>
        <p:spPr bwMode="auto">
          <a:xfrm>
            <a:off x="576263" y="2819400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PolE</a:t>
            </a:r>
          </a:p>
        </p:txBody>
      </p:sp>
      <p:sp>
        <p:nvSpPr>
          <p:cNvPr id="38926" name="TextBox 20"/>
          <p:cNvSpPr txBox="1">
            <a:spLocks noChangeArrowheads="1"/>
          </p:cNvSpPr>
          <p:nvPr/>
        </p:nvSpPr>
        <p:spPr bwMode="auto">
          <a:xfrm>
            <a:off x="71438" y="2989263"/>
            <a:ext cx="10144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MSI / MSH2</a:t>
            </a:r>
          </a:p>
        </p:txBody>
      </p:sp>
      <p:sp>
        <p:nvSpPr>
          <p:cNvPr id="38927" name="TextBox 21"/>
          <p:cNvSpPr txBox="1">
            <a:spLocks noChangeArrowheads="1"/>
          </p:cNvSpPr>
          <p:nvPr/>
        </p:nvSpPr>
        <p:spPr bwMode="auto">
          <a:xfrm>
            <a:off x="414338" y="3124200"/>
            <a:ext cx="671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Copy #</a:t>
            </a:r>
          </a:p>
        </p:txBody>
      </p:sp>
      <p:sp>
        <p:nvSpPr>
          <p:cNvPr id="38928" name="TextBox 22"/>
          <p:cNvSpPr txBox="1">
            <a:spLocks noChangeArrowheads="1"/>
          </p:cNvSpPr>
          <p:nvPr/>
        </p:nvSpPr>
        <p:spPr bwMode="auto">
          <a:xfrm>
            <a:off x="490538" y="3302000"/>
            <a:ext cx="5953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PTEN</a:t>
            </a:r>
          </a:p>
        </p:txBody>
      </p:sp>
      <p:sp>
        <p:nvSpPr>
          <p:cNvPr id="38929" name="TextBox 23"/>
          <p:cNvSpPr txBox="1">
            <a:spLocks noChangeArrowheads="1"/>
          </p:cNvSpPr>
          <p:nvPr/>
        </p:nvSpPr>
        <p:spPr bwMode="auto">
          <a:xfrm>
            <a:off x="644525" y="3446463"/>
            <a:ext cx="441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p53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62400" y="3962400"/>
            <a:ext cx="2895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931" name="Group 387089"/>
          <p:cNvGrpSpPr>
            <a:grpSpLocks/>
          </p:cNvGrpSpPr>
          <p:nvPr/>
        </p:nvGrpSpPr>
        <p:grpSpPr bwMode="auto">
          <a:xfrm>
            <a:off x="6865938" y="3954463"/>
            <a:ext cx="2152650" cy="1501775"/>
            <a:chOff x="6866467" y="3953933"/>
            <a:chExt cx="2152227" cy="1501658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7925121" y="3961869"/>
              <a:ext cx="533295" cy="6857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40" name="TextBox 28"/>
            <p:cNvSpPr txBox="1">
              <a:spLocks noChangeArrowheads="1"/>
            </p:cNvSpPr>
            <p:nvPr/>
          </p:nvSpPr>
          <p:spPr bwMode="auto">
            <a:xfrm>
              <a:off x="6866467" y="4614335"/>
              <a:ext cx="2152227" cy="8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Serous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misdiagnosed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as endometrioid?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7163271" y="3961869"/>
              <a:ext cx="761850" cy="6857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7687043" y="3953933"/>
              <a:ext cx="238078" cy="6936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925121" y="3961869"/>
              <a:ext cx="914220" cy="6857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7925121" y="3961869"/>
              <a:ext cx="76185" cy="6857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7925121" y="3971394"/>
              <a:ext cx="296805" cy="676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32" name="Group 387090"/>
          <p:cNvGrpSpPr>
            <a:grpSpLocks/>
          </p:cNvGrpSpPr>
          <p:nvPr/>
        </p:nvGrpSpPr>
        <p:grpSpPr bwMode="auto">
          <a:xfrm>
            <a:off x="4318000" y="4478338"/>
            <a:ext cx="2076450" cy="990600"/>
            <a:chOff x="6990928" y="5562600"/>
            <a:chExt cx="2076872" cy="990600"/>
          </a:xfrm>
        </p:grpSpPr>
        <p:sp>
          <p:nvSpPr>
            <p:cNvPr id="387087" name="Rectangle 387086"/>
            <p:cNvSpPr/>
            <p:nvPr/>
          </p:nvSpPr>
          <p:spPr>
            <a:xfrm>
              <a:off x="6990928" y="6246812"/>
              <a:ext cx="457293" cy="228600"/>
            </a:xfrm>
            <a:prstGeom prst="rect">
              <a:avLst/>
            </a:prstGeom>
            <a:solidFill>
              <a:srgbClr val="6F4D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990928" y="5948362"/>
              <a:ext cx="457293" cy="228600"/>
            </a:xfrm>
            <a:prstGeom prst="rect">
              <a:avLst/>
            </a:prstGeom>
            <a:solidFill>
              <a:srgbClr val="D3CB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935" name="TextBox 53"/>
            <p:cNvSpPr txBox="1">
              <a:spLocks noChangeArrowheads="1"/>
            </p:cNvSpPr>
            <p:nvPr/>
          </p:nvSpPr>
          <p:spPr bwMode="auto">
            <a:xfrm>
              <a:off x="7371928" y="5897906"/>
              <a:ext cx="1695872" cy="34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Endometrioid</a:t>
              </a:r>
            </a:p>
          </p:txBody>
        </p:sp>
        <p:sp>
          <p:nvSpPr>
            <p:cNvPr id="38936" name="TextBox 54"/>
            <p:cNvSpPr txBox="1">
              <a:spLocks noChangeArrowheads="1"/>
            </p:cNvSpPr>
            <p:nvPr/>
          </p:nvSpPr>
          <p:spPr bwMode="auto">
            <a:xfrm>
              <a:off x="7371928" y="6204387"/>
              <a:ext cx="997313" cy="34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Serous</a:t>
              </a:r>
            </a:p>
          </p:txBody>
        </p:sp>
        <p:cxnSp>
          <p:nvCxnSpPr>
            <p:cNvPr id="387089" name="Straight Connector 387088"/>
            <p:cNvCxnSpPr/>
            <p:nvPr/>
          </p:nvCxnSpPr>
          <p:spPr>
            <a:xfrm>
              <a:off x="7009982" y="5867400"/>
              <a:ext cx="1981603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38" name="TextBox 57"/>
            <p:cNvSpPr txBox="1">
              <a:spLocks noChangeArrowheads="1"/>
            </p:cNvSpPr>
            <p:nvPr/>
          </p:nvSpPr>
          <p:spPr bwMode="auto">
            <a:xfrm>
              <a:off x="7310009" y="5562600"/>
              <a:ext cx="1249060" cy="34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latin typeface="Helvetica" charset="0"/>
                  <a:cs typeface="Helvetica" charset="0"/>
                </a:rPr>
                <a:t>Histology</a:t>
              </a:r>
            </a:p>
          </p:txBody>
        </p:sp>
      </p:grp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37024"/>
          </a:xfrm>
        </p:spPr>
        <p:txBody>
          <a:bodyPr/>
          <a:lstStyle/>
          <a:p>
            <a:r>
              <a:rPr lang="en-US" sz="3200" dirty="0"/>
              <a:t>Molecular Subgroups Refine Histological Diagnosis Of Endometrial Carcinoma</a:t>
            </a:r>
          </a:p>
        </p:txBody>
      </p:sp>
    </p:spTree>
    <p:extLst>
      <p:ext uri="{BB962C8B-B14F-4D97-AF65-F5344CB8AC3E}">
        <p14:creationId xmlns:p14="http://schemas.microsoft.com/office/powerpoint/2010/main" val="16703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TCGA_endomet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8213"/>
            <a:ext cx="88392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17"/>
          <p:cNvSpPr txBox="1">
            <a:spLocks noChangeArrowheads="1"/>
          </p:cNvSpPr>
          <p:nvPr/>
        </p:nvSpPr>
        <p:spPr bwMode="auto">
          <a:xfrm>
            <a:off x="4437063" y="4572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2800">
              <a:solidFill>
                <a:schemeClr val="accent2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0963" name="TextBox 21"/>
          <p:cNvSpPr txBox="1">
            <a:spLocks noChangeArrowheads="1"/>
          </p:cNvSpPr>
          <p:nvPr/>
        </p:nvSpPr>
        <p:spPr bwMode="auto">
          <a:xfrm>
            <a:off x="6996113" y="6543675"/>
            <a:ext cx="2117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Helvetica" charset="0"/>
                <a:cs typeface="Helvetica" charset="0"/>
              </a:rPr>
              <a:t>TCGA Nature </a:t>
            </a:r>
            <a:r>
              <a:rPr lang="en-US" sz="1200">
                <a:latin typeface="Arial" charset="0"/>
              </a:rPr>
              <a:t>497:67 </a:t>
            </a:r>
            <a:r>
              <a:rPr lang="en-US" sz="1200">
                <a:latin typeface="Helvetica" charset="0"/>
                <a:cs typeface="Helvetica" charset="0"/>
              </a:rPr>
              <a:t>(2013)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911225" y="1365250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POLE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(ultra-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mutated)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2005013" y="1546225"/>
            <a:ext cx="15763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MSI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(hypermutated)</a:t>
            </a: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4572000" y="1546225"/>
            <a:ext cx="17922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Copy-number low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(endometriod)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7086600" y="1546225"/>
            <a:ext cx="1873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Copy-number high</a:t>
            </a:r>
          </a:p>
          <a:p>
            <a:pPr algn="ctr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  <a:latin typeface="Helvetica" charset="0"/>
                <a:cs typeface="Helvetica" charset="0"/>
              </a:rPr>
              <a:t>(serous-like)</a:t>
            </a:r>
          </a:p>
        </p:txBody>
      </p:sp>
      <p:grpSp>
        <p:nvGrpSpPr>
          <p:cNvPr id="40969" name="Group 5"/>
          <p:cNvGrpSpPr>
            <a:grpSpLocks/>
          </p:cNvGrpSpPr>
          <p:nvPr/>
        </p:nvGrpSpPr>
        <p:grpSpPr bwMode="auto">
          <a:xfrm>
            <a:off x="1066800" y="2049463"/>
            <a:ext cx="7958138" cy="346075"/>
            <a:chOff x="778931" y="1904999"/>
            <a:chExt cx="8246536" cy="347130"/>
          </a:xfrm>
        </p:grpSpPr>
        <p:sp>
          <p:nvSpPr>
            <p:cNvPr id="3" name="Rectangle 2"/>
            <p:cNvSpPr/>
            <p:nvPr/>
          </p:nvSpPr>
          <p:spPr>
            <a:xfrm>
              <a:off x="778931" y="1904999"/>
              <a:ext cx="634982" cy="347130"/>
            </a:xfrm>
            <a:prstGeom prst="rect">
              <a:avLst/>
            </a:prstGeom>
            <a:solidFill>
              <a:srgbClr val="4C8DC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13913" y="1904999"/>
              <a:ext cx="2319492" cy="347130"/>
            </a:xfrm>
            <a:prstGeom prst="rect">
              <a:avLst/>
            </a:prstGeom>
            <a:solidFill>
              <a:srgbClr val="7EC7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08730" y="1904999"/>
              <a:ext cx="3207809" cy="347130"/>
            </a:xfrm>
            <a:prstGeom prst="rect">
              <a:avLst/>
            </a:prstGeom>
            <a:solidFill>
              <a:srgbClr val="DD753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00088" y="1904999"/>
              <a:ext cx="2125379" cy="347130"/>
            </a:xfrm>
            <a:prstGeom prst="rect">
              <a:avLst/>
            </a:prstGeom>
            <a:solidFill>
              <a:srgbClr val="D602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525" y="1981200"/>
            <a:ext cx="10668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1" name="TextBox 13"/>
          <p:cNvSpPr txBox="1">
            <a:spLocks noChangeArrowheads="1"/>
          </p:cNvSpPr>
          <p:nvPr/>
        </p:nvSpPr>
        <p:spPr bwMode="auto">
          <a:xfrm>
            <a:off x="-63500" y="3597275"/>
            <a:ext cx="12493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Histology</a:t>
            </a:r>
          </a:p>
        </p:txBody>
      </p:sp>
      <p:sp>
        <p:nvSpPr>
          <p:cNvPr id="40972" name="TextBox 18"/>
          <p:cNvSpPr txBox="1">
            <a:spLocks noChangeArrowheads="1"/>
          </p:cNvSpPr>
          <p:nvPr/>
        </p:nvSpPr>
        <p:spPr bwMode="auto">
          <a:xfrm>
            <a:off x="207963" y="2501900"/>
            <a:ext cx="852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Mutations</a:t>
            </a:r>
          </a:p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Per Mb</a:t>
            </a:r>
          </a:p>
        </p:txBody>
      </p:sp>
      <p:sp>
        <p:nvSpPr>
          <p:cNvPr id="40973" name="TextBox 19"/>
          <p:cNvSpPr txBox="1">
            <a:spLocks noChangeArrowheads="1"/>
          </p:cNvSpPr>
          <p:nvPr/>
        </p:nvSpPr>
        <p:spPr bwMode="auto">
          <a:xfrm>
            <a:off x="576263" y="2819400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PolE</a:t>
            </a:r>
          </a:p>
        </p:txBody>
      </p:sp>
      <p:sp>
        <p:nvSpPr>
          <p:cNvPr id="40974" name="TextBox 20"/>
          <p:cNvSpPr txBox="1">
            <a:spLocks noChangeArrowheads="1"/>
          </p:cNvSpPr>
          <p:nvPr/>
        </p:nvSpPr>
        <p:spPr bwMode="auto">
          <a:xfrm>
            <a:off x="71438" y="2989263"/>
            <a:ext cx="10144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MSI / MSH2</a:t>
            </a:r>
          </a:p>
        </p:txBody>
      </p:sp>
      <p:sp>
        <p:nvSpPr>
          <p:cNvPr id="40975" name="TextBox 21"/>
          <p:cNvSpPr txBox="1">
            <a:spLocks noChangeArrowheads="1"/>
          </p:cNvSpPr>
          <p:nvPr/>
        </p:nvSpPr>
        <p:spPr bwMode="auto">
          <a:xfrm>
            <a:off x="414338" y="3124200"/>
            <a:ext cx="671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Copy #</a:t>
            </a:r>
          </a:p>
        </p:txBody>
      </p:sp>
      <p:sp>
        <p:nvSpPr>
          <p:cNvPr id="40976" name="TextBox 22"/>
          <p:cNvSpPr txBox="1">
            <a:spLocks noChangeArrowheads="1"/>
          </p:cNvSpPr>
          <p:nvPr/>
        </p:nvSpPr>
        <p:spPr bwMode="auto">
          <a:xfrm>
            <a:off x="490538" y="3302000"/>
            <a:ext cx="5953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PTEN</a:t>
            </a:r>
          </a:p>
        </p:txBody>
      </p:sp>
      <p:sp>
        <p:nvSpPr>
          <p:cNvPr id="40977" name="TextBox 23"/>
          <p:cNvSpPr txBox="1">
            <a:spLocks noChangeArrowheads="1"/>
          </p:cNvSpPr>
          <p:nvPr/>
        </p:nvSpPr>
        <p:spPr bwMode="auto">
          <a:xfrm>
            <a:off x="644525" y="3446463"/>
            <a:ext cx="441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200">
                <a:latin typeface="Helvetica" charset="0"/>
                <a:cs typeface="Helvetica" charset="0"/>
              </a:rPr>
              <a:t>p53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705600" y="4960938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9" name="TextBox 16"/>
          <p:cNvSpPr txBox="1">
            <a:spLocks noChangeArrowheads="1"/>
          </p:cNvSpPr>
          <p:nvPr/>
        </p:nvSpPr>
        <p:spPr bwMode="auto">
          <a:xfrm>
            <a:off x="7165975" y="4738688"/>
            <a:ext cx="195421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Adjuvant</a:t>
            </a:r>
          </a:p>
          <a:p>
            <a:pPr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chemotherapy?</a:t>
            </a:r>
          </a:p>
        </p:txBody>
      </p:sp>
      <p:sp>
        <p:nvSpPr>
          <p:cNvPr id="40980" name="TextBox 41"/>
          <p:cNvSpPr txBox="1">
            <a:spLocks noChangeArrowheads="1"/>
          </p:cNvSpPr>
          <p:nvPr/>
        </p:nvSpPr>
        <p:spPr bwMode="auto">
          <a:xfrm>
            <a:off x="7162800" y="4224338"/>
            <a:ext cx="17526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Adjuvant</a:t>
            </a:r>
          </a:p>
          <a:p>
            <a:pPr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radiotherapy?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705600" y="449580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713538" y="411480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83" name="TextBox 46"/>
          <p:cNvSpPr txBox="1">
            <a:spLocks noChangeArrowheads="1"/>
          </p:cNvSpPr>
          <p:nvPr/>
        </p:nvSpPr>
        <p:spPr bwMode="auto">
          <a:xfrm>
            <a:off x="7162800" y="3962400"/>
            <a:ext cx="17668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>
                <a:latin typeface="Helvetica" charset="0"/>
                <a:cs typeface="Helvetica" charset="0"/>
              </a:rPr>
              <a:t>Surgery only?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Molecular Diagnosis of Endometrial Cancer May Influence Choice of Therapy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53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in Precision Medicine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926764"/>
            <a:ext cx="6845300" cy="6647667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866900"/>
            <a:ext cx="3276600" cy="47117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Learning Systems</a:t>
            </a:r>
          </a:p>
          <a:p>
            <a:pPr lvl="1"/>
            <a:r>
              <a:rPr lang="en-US" dirty="0" smtClean="0"/>
              <a:t>Individual Involvement</a:t>
            </a:r>
          </a:p>
          <a:p>
            <a:r>
              <a:rPr lang="en-US" sz="2800" dirty="0"/>
              <a:t>Big Data</a:t>
            </a:r>
          </a:p>
          <a:p>
            <a:pPr lvl="1"/>
            <a:r>
              <a:rPr lang="en-US" dirty="0"/>
              <a:t>Integration and </a:t>
            </a:r>
            <a:r>
              <a:rPr lang="en-US" dirty="0" smtClean="0"/>
              <a:t>Standardization</a:t>
            </a:r>
          </a:p>
          <a:p>
            <a:r>
              <a:rPr lang="en-US" sz="2800" dirty="0" smtClean="0"/>
              <a:t>Precision Treatment</a:t>
            </a:r>
          </a:p>
          <a:p>
            <a:pPr lvl="1"/>
            <a:r>
              <a:rPr lang="en-US" dirty="0" smtClean="0"/>
              <a:t>Molecular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Clinical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0200" y="1689100"/>
            <a:ext cx="7377113" cy="47926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An open source big data integrated learning system such as C3PO offers:</a:t>
            </a:r>
          </a:p>
          <a:p>
            <a:pPr marL="406400" indent="-406400"/>
            <a:r>
              <a:rPr lang="en-US" dirty="0">
                <a:solidFill>
                  <a:srgbClr val="000000"/>
                </a:solidFill>
              </a:rPr>
              <a:t>Discoveries enable through novel computational analysis of larger more comprehensive data sets of both molecular and clinical data in the same data store</a:t>
            </a:r>
          </a:p>
          <a:p>
            <a:pPr marL="406400" indent="-406400"/>
            <a:r>
              <a:rPr lang="en-US" dirty="0" smtClean="0">
                <a:solidFill>
                  <a:srgbClr val="000000"/>
                </a:solidFill>
              </a:rPr>
              <a:t>Improved individually focused patient care and outcomes</a:t>
            </a:r>
          </a:p>
          <a:p>
            <a:pPr marL="406400" indent="-406400"/>
            <a:r>
              <a:rPr lang="en-US" dirty="0" smtClean="0">
                <a:solidFill>
                  <a:srgbClr val="000000"/>
                </a:solidFill>
              </a:rPr>
              <a:t>Opportunities </a:t>
            </a:r>
            <a:r>
              <a:rPr lang="en-US" dirty="0">
                <a:solidFill>
                  <a:srgbClr val="000000"/>
                </a:solidFill>
              </a:rPr>
              <a:t>for national and international collaborations on precision medicine </a:t>
            </a:r>
          </a:p>
          <a:p>
            <a:pPr marL="406400" indent="-406400"/>
            <a:r>
              <a:rPr lang="en-US" dirty="0" smtClean="0">
                <a:solidFill>
                  <a:srgbClr val="000000"/>
                </a:solidFill>
              </a:rPr>
              <a:t>Publicly available at</a:t>
            </a:r>
          </a:p>
          <a:p>
            <a:pPr marL="806450" lvl="1" indent="-406400"/>
            <a:r>
              <a:rPr lang="en-US" dirty="0" smtClean="0">
                <a:solidFill>
                  <a:srgbClr val="000000"/>
                </a:solidFill>
                <a:hlinkClick r:id="rId2"/>
              </a:rPr>
              <a:t>http://github.com/Clinical3PO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72533"/>
            <a:ext cx="6222999" cy="1303867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83268"/>
            <a:ext cx="6210300" cy="4881032"/>
          </a:xfrm>
        </p:spPr>
        <p:txBody>
          <a:bodyPr/>
          <a:lstStyle/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Collaborators</a:t>
            </a:r>
          </a:p>
          <a:p>
            <a:r>
              <a:rPr lang="en-US" sz="1800" dirty="0"/>
              <a:t>Leslie </a:t>
            </a:r>
            <a:r>
              <a:rPr lang="en-US" sz="1800" dirty="0" err="1"/>
              <a:t>Lenert</a:t>
            </a:r>
            <a:endParaRPr lang="en-US" sz="1800" dirty="0"/>
          </a:p>
          <a:p>
            <a:r>
              <a:rPr lang="en-US" sz="1800" dirty="0"/>
              <a:t>Brian Davis</a:t>
            </a:r>
          </a:p>
          <a:p>
            <a:r>
              <a:rPr lang="en-US" sz="1800" dirty="0"/>
              <a:t>Scott Duvall</a:t>
            </a:r>
          </a:p>
          <a:p>
            <a:r>
              <a:rPr lang="en-US" sz="1800" dirty="0"/>
              <a:t>Michael E. Matheny</a:t>
            </a:r>
          </a:p>
          <a:p>
            <a:r>
              <a:rPr lang="en-US" sz="1800" dirty="0"/>
              <a:t>Jonathan </a:t>
            </a:r>
            <a:r>
              <a:rPr lang="en-US" sz="1800" dirty="0" err="1"/>
              <a:t>Nebeker</a:t>
            </a:r>
            <a:endParaRPr lang="en-US" sz="1800" dirty="0"/>
          </a:p>
          <a:p>
            <a:r>
              <a:rPr lang="en-US" sz="1800" dirty="0" err="1"/>
              <a:t>Augie</a:t>
            </a:r>
            <a:r>
              <a:rPr lang="en-US" sz="1800" dirty="0"/>
              <a:t> </a:t>
            </a:r>
            <a:r>
              <a:rPr lang="en-US" sz="1800" dirty="0" err="1"/>
              <a:t>Turano</a:t>
            </a:r>
            <a:endParaRPr lang="en-US" sz="1800" dirty="0"/>
          </a:p>
          <a:p>
            <a:r>
              <a:rPr lang="en-US" sz="1800" dirty="0" smtClean="0"/>
              <a:t>Andre </a:t>
            </a:r>
            <a:r>
              <a:rPr lang="en-US" sz="1800" dirty="0" err="1"/>
              <a:t>Kushniruk</a:t>
            </a:r>
            <a:endParaRPr lang="en-US" sz="1800" dirty="0"/>
          </a:p>
          <a:p>
            <a:r>
              <a:rPr lang="en-US" sz="1800" dirty="0" smtClean="0"/>
              <a:t>Patrick </a:t>
            </a:r>
            <a:r>
              <a:rPr lang="en-US" sz="1800" dirty="0"/>
              <a:t>Mauldin</a:t>
            </a:r>
          </a:p>
          <a:p>
            <a:r>
              <a:rPr lang="en-US" sz="1800" dirty="0"/>
              <a:t>William Moran</a:t>
            </a:r>
          </a:p>
          <a:p>
            <a:r>
              <a:rPr lang="en-US" sz="1800" dirty="0"/>
              <a:t>Jihad Obeid</a:t>
            </a:r>
          </a:p>
          <a:p>
            <a:r>
              <a:rPr lang="en-US" sz="1800" dirty="0"/>
              <a:t>William </a:t>
            </a:r>
            <a:r>
              <a:rPr lang="en-US" sz="1800" dirty="0" err="1" smtClean="0"/>
              <a:t>Weintraub</a:t>
            </a:r>
            <a:endParaRPr lang="en-US" sz="1800" dirty="0" smtClean="0"/>
          </a:p>
          <a:p>
            <a:r>
              <a:rPr lang="en-US" sz="1800" dirty="0" smtClean="0"/>
              <a:t>Wei Ding</a:t>
            </a:r>
          </a:p>
          <a:p>
            <a:r>
              <a:rPr lang="en-US" sz="1800" dirty="0" err="1" smtClean="0"/>
              <a:t>Santoshi</a:t>
            </a:r>
            <a:r>
              <a:rPr lang="en-US" sz="1800" dirty="0" smtClean="0"/>
              <a:t> </a:t>
            </a:r>
            <a:r>
              <a:rPr lang="en-US" sz="1800" dirty="0" err="1" smtClean="0"/>
              <a:t>Davata</a:t>
            </a:r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746500" y="1945466"/>
            <a:ext cx="3225800" cy="3847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 smtClean="0">
                <a:latin typeface="+mj-lt"/>
              </a:rPr>
              <a:t>Funding</a:t>
            </a:r>
            <a:endParaRPr lang="en-US" dirty="0" smtClean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NIGMS </a:t>
            </a:r>
            <a:r>
              <a:rPr lang="en-US" dirty="0">
                <a:latin typeface="+mj-lt"/>
              </a:rPr>
              <a:t>Grant No. 1R01GM108346-01 (PIs: </a:t>
            </a:r>
            <a:r>
              <a:rPr lang="en-US" dirty="0" err="1">
                <a:latin typeface="+mj-lt"/>
              </a:rPr>
              <a:t>Lenert</a:t>
            </a:r>
            <a:r>
              <a:rPr lang="en-US" dirty="0">
                <a:latin typeface="+mj-lt"/>
              </a:rPr>
              <a:t> &amp; Frey; </a:t>
            </a:r>
            <a:r>
              <a:rPr lang="en-US" dirty="0" smtClean="0">
                <a:latin typeface="+mj-lt"/>
              </a:rPr>
              <a:t>C3PO</a:t>
            </a:r>
            <a:r>
              <a:rPr lang="en-US" dirty="0">
                <a:latin typeface="+mj-lt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Work </a:t>
            </a:r>
            <a:r>
              <a:rPr lang="en-US" dirty="0">
                <a:latin typeface="+mj-lt"/>
              </a:rPr>
              <a:t>supported by an Institutional Development Award (</a:t>
            </a:r>
            <a:r>
              <a:rPr lang="en-US" dirty="0" err="1">
                <a:latin typeface="+mj-lt"/>
              </a:rPr>
              <a:t>IDeA</a:t>
            </a:r>
            <a:r>
              <a:rPr lang="en-US" dirty="0">
                <a:latin typeface="+mj-lt"/>
              </a:rPr>
              <a:t>) from the National Institute of General Medical Sciences of the National Institutes of Health under grant number U54-GM104941 (PI: Binder-Macleod).</a:t>
            </a:r>
          </a:p>
        </p:txBody>
      </p:sp>
    </p:spTree>
    <p:extLst>
      <p:ext uri="{BB962C8B-B14F-4D97-AF65-F5344CB8AC3E}">
        <p14:creationId xmlns:p14="http://schemas.microsoft.com/office/powerpoint/2010/main" val="42545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892300"/>
            <a:ext cx="8266113" cy="1362075"/>
          </a:xfrm>
          <a:noFill/>
        </p:spPr>
        <p:txBody>
          <a:bodyPr/>
          <a:lstStyle/>
          <a:p>
            <a:r>
              <a:rPr lang="en-US" dirty="0" smtClean="0"/>
              <a:t>Participation &amp; Learning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Involvement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9144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406400"/>
            <a:ext cx="2608129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43700" y="5657671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Callaway, </a:t>
            </a:r>
            <a:r>
              <a:rPr lang="en-US" dirty="0" err="1"/>
              <a:t>Ewen</a:t>
            </a:r>
            <a:r>
              <a:rPr lang="en-US" dirty="0"/>
              <a:t>. "Deal done over </a:t>
            </a:r>
            <a:r>
              <a:rPr lang="en-US" dirty="0" err="1"/>
              <a:t>HeLa</a:t>
            </a:r>
            <a:r>
              <a:rPr lang="en-US" dirty="0"/>
              <a:t> cell line." Nature 500.7461 (2013): 132-133.</a:t>
            </a:r>
          </a:p>
        </p:txBody>
      </p:sp>
    </p:spTree>
    <p:extLst>
      <p:ext uri="{BB962C8B-B14F-4D97-AF65-F5344CB8AC3E}">
        <p14:creationId xmlns:p14="http://schemas.microsoft.com/office/powerpoint/2010/main" val="22124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3682" y="2235200"/>
            <a:ext cx="7095218" cy="4299150"/>
            <a:chOff x="677182" y="901700"/>
            <a:chExt cx="7095218" cy="4299150"/>
          </a:xfrm>
        </p:grpSpPr>
        <p:sp>
          <p:nvSpPr>
            <p:cNvPr id="10" name="Curved Up Arrow 9"/>
            <p:cNvSpPr/>
            <p:nvPr/>
          </p:nvSpPr>
          <p:spPr>
            <a:xfrm rot="3925512" flipH="1">
              <a:off x="97933" y="2769543"/>
              <a:ext cx="3010556" cy="1852058"/>
            </a:xfrm>
            <a:prstGeom prst="curvedUpArrow">
              <a:avLst/>
            </a:prstGeom>
            <a:gradFill>
              <a:gsLst>
                <a:gs pos="0">
                  <a:srgbClr val="FF6600"/>
                </a:gs>
                <a:gs pos="46000">
                  <a:srgbClr val="FF980C"/>
                </a:gs>
                <a:gs pos="100000">
                  <a:srgbClr val="FFFF00"/>
                </a:gs>
              </a:gsLst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2006163520"/>
                </p:ext>
              </p:extLst>
            </p:nvPr>
          </p:nvGraphicFramePr>
          <p:xfrm>
            <a:off x="1676400" y="9017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Learning Framework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869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Shen</a:t>
            </a:r>
            <a:r>
              <a:rPr lang="en-US" dirty="0"/>
              <a:t>, Wei-Min, and Herbert A. Simon. "Rule Creation and Rule Learning Through Environmental Exploration." IJCAI. 1989.</a:t>
            </a:r>
          </a:p>
        </p:txBody>
      </p:sp>
    </p:spTree>
    <p:extLst>
      <p:ext uri="{BB962C8B-B14F-4D97-AF65-F5344CB8AC3E}">
        <p14:creationId xmlns:p14="http://schemas.microsoft.com/office/powerpoint/2010/main" val="42199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Case: How are EHR phenotypes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 Acquisition</a:t>
            </a:r>
          </a:p>
          <a:p>
            <a:pPr lvl="1"/>
            <a:r>
              <a:rPr lang="en-US" dirty="0" smtClean="0"/>
              <a:t>Electron Health Record Environment supplies information to learning component</a:t>
            </a:r>
          </a:p>
          <a:p>
            <a:pPr lvl="1"/>
            <a:r>
              <a:rPr lang="en-US" dirty="0" smtClean="0"/>
              <a:t>Learning component uses information to make improvements to knowledge representation</a:t>
            </a:r>
          </a:p>
          <a:p>
            <a:pPr lvl="1"/>
            <a:r>
              <a:rPr lang="en-US" dirty="0" smtClean="0"/>
              <a:t>Knowledge representation stores a version of what is learned </a:t>
            </a:r>
          </a:p>
          <a:p>
            <a:pPr lvl="1"/>
            <a:r>
              <a:rPr lang="en-US" dirty="0" smtClean="0"/>
              <a:t>Performance assessment uses knowledge representation to perform task and provide feedback to learning component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Phenotyping</a:t>
            </a:r>
            <a:r>
              <a:rPr lang="en-US" dirty="0" smtClean="0"/>
              <a:t> using EHR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676400"/>
            <a:ext cx="4356100" cy="4521200"/>
          </a:xfrm>
        </p:spPr>
        <p:txBody>
          <a:bodyPr/>
          <a:lstStyle/>
          <a:p>
            <a:r>
              <a:rPr lang="en-US" dirty="0" smtClean="0"/>
              <a:t>Validating phenotypes across multiple sites is complex</a:t>
            </a:r>
            <a:endParaRPr lang="en-US" dirty="0"/>
          </a:p>
          <a:p>
            <a:r>
              <a:rPr lang="en-US" dirty="0" smtClean="0"/>
              <a:t>Consensus building</a:t>
            </a:r>
          </a:p>
          <a:p>
            <a:r>
              <a:rPr lang="en-US" dirty="0" smtClean="0"/>
              <a:t>Generalization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28" y="-85862"/>
            <a:ext cx="3989272" cy="6943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1" y="4406900"/>
            <a:ext cx="439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Newton et al. (2013</a:t>
            </a:r>
            <a:r>
              <a:rPr lang="en-US" dirty="0"/>
              <a:t>). Validation of electronic medical record-based</a:t>
            </a:r>
          </a:p>
          <a:p>
            <a:r>
              <a:rPr lang="en-US" dirty="0" err="1"/>
              <a:t>phenotyping</a:t>
            </a:r>
            <a:r>
              <a:rPr lang="en-US" dirty="0"/>
              <a:t> algorithms: results and lessons learned</a:t>
            </a:r>
          </a:p>
          <a:p>
            <a:r>
              <a:rPr lang="en-US" dirty="0"/>
              <a:t>from the </a:t>
            </a:r>
            <a:r>
              <a:rPr lang="en-US" dirty="0" err="1"/>
              <a:t>eMERGE</a:t>
            </a:r>
            <a:r>
              <a:rPr lang="en-US" dirty="0"/>
              <a:t> </a:t>
            </a:r>
            <a:r>
              <a:rPr lang="en-US" dirty="0" smtClean="0"/>
              <a:t>network. </a:t>
            </a:r>
            <a:r>
              <a:rPr lang="en-US" i="1" dirty="0" smtClean="0"/>
              <a:t>JAMIA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76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336785">
  <a:themeElements>
    <a:clrScheme name="financial_stat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inancial_status">
      <a:majorFont>
        <a:latin typeface="Eras Bold ITC"/>
        <a:ea typeface=""/>
        <a:cs typeface=""/>
      </a:majorFont>
      <a:minorFont>
        <a:latin typeface="Eras Bol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ncial_stat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854117D-F09A-4C85-B430-16B400B3E1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53801</TotalTime>
  <Words>1461</Words>
  <Application>Microsoft Macintosh PowerPoint</Application>
  <PresentationFormat>On-screen Show (4:3)</PresentationFormat>
  <Paragraphs>272</Paragraphs>
  <Slides>41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Eras Bold ITC</vt:lpstr>
      <vt:lpstr>Helvetica</vt:lpstr>
      <vt:lpstr>MS PGothic</vt:lpstr>
      <vt:lpstr>ＭＳ Ｐゴシック</vt:lpstr>
      <vt:lpstr>Times</vt:lpstr>
      <vt:lpstr>Times New Roman</vt:lpstr>
      <vt:lpstr>TS010336785</vt:lpstr>
      <vt:lpstr>Document</vt:lpstr>
      <vt:lpstr>Research Data: Opportunities and Challenges for Integrating Bioinformatics into the Clinical Realm</vt:lpstr>
      <vt:lpstr>Outline</vt:lpstr>
      <vt:lpstr>Research on the Edge of Discovery</vt:lpstr>
      <vt:lpstr>Themes in Precision Medicine</vt:lpstr>
      <vt:lpstr>Participation &amp; Learning Systems</vt:lpstr>
      <vt:lpstr>Individual Involvement</vt:lpstr>
      <vt:lpstr>Learning Framework</vt:lpstr>
      <vt:lpstr>Use Case: How are EHR phenotypes learned?</vt:lpstr>
      <vt:lpstr>Phenotyping using EHR</vt:lpstr>
      <vt:lpstr>Machine Learning Approach</vt:lpstr>
      <vt:lpstr>Informatics Challenge</vt:lpstr>
      <vt:lpstr>Leading Edge Big Data</vt:lpstr>
      <vt:lpstr>Big Data: a collection of data that pose challenges to traditional data processing approaches (e.g., relational databases) </vt:lpstr>
      <vt:lpstr>Integration</vt:lpstr>
      <vt:lpstr>Not Only SQL (NoSQL)</vt:lpstr>
      <vt:lpstr>Strengths of Virtualization</vt:lpstr>
      <vt:lpstr>Case Study: Virtualized Data Integration Through Standard Data Model</vt:lpstr>
      <vt:lpstr>picuGrid Team Effort</vt:lpstr>
      <vt:lpstr>PowerPoint Presentation</vt:lpstr>
      <vt:lpstr>Interoperable picuGrid Data Flow</vt:lpstr>
      <vt:lpstr>Field Format Misalignment</vt:lpstr>
      <vt:lpstr>Standards &amp; Common Data Model</vt:lpstr>
      <vt:lpstr>Observational Medical Outcomes Partnership (OMOP)</vt:lpstr>
      <vt:lpstr>OMOP Documents</vt:lpstr>
      <vt:lpstr>OMOP Model</vt:lpstr>
      <vt:lpstr>C3PO and VINCI</vt:lpstr>
      <vt:lpstr>Clinical Personalized Pragmatic Predictions of Outcomes (C3PO)    2013 Awarded NIH/NSF Big Data Grant</vt:lpstr>
      <vt:lpstr>VA Informatics and Computing Infrastructure (VINCI) </vt:lpstr>
      <vt:lpstr>C3PO</vt:lpstr>
      <vt:lpstr>C3PO Platform</vt:lpstr>
      <vt:lpstr>Typical Apache Hadoop Ecosystem</vt:lpstr>
      <vt:lpstr>C3PO Hadoop Ecosystem</vt:lpstr>
      <vt:lpstr>C3PO OMOP Data Representations with Accumulo field level security </vt:lpstr>
      <vt:lpstr>C3PO: Publicly Available Open Source Platform</vt:lpstr>
      <vt:lpstr>Use Cases On the Edge of Precision treatment</vt:lpstr>
      <vt:lpstr>Hospital Utilization</vt:lpstr>
      <vt:lpstr>C3PO Medical Data Risk &amp; Cluster Analysis (Mobile)</vt:lpstr>
      <vt:lpstr>Molecular Subgroups Refine Histological Diagnosis Of Endometrial Carcinoma</vt:lpstr>
      <vt:lpstr>PowerPoint Presentation</vt:lpstr>
      <vt:lpstr>Conclusion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era design template</dc:title>
  <dc:creator/>
  <cp:keywords/>
  <cp:lastModifiedBy>Samuel Volchenboum</cp:lastModifiedBy>
  <cp:revision>542</cp:revision>
  <dcterms:created xsi:type="dcterms:W3CDTF">2013-11-05T04:24:55Z</dcterms:created>
  <dcterms:modified xsi:type="dcterms:W3CDTF">2016-07-09T17:04:41Z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TC103367859990</vt:lpwstr>
  </property>
</Properties>
</file>