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65"/>
    <p:restoredTop sz="94643"/>
  </p:normalViewPr>
  <p:slideViewPr>
    <p:cSldViewPr snapToGrid="0" snapToObjects="1">
      <p:cViewPr varScale="1">
        <p:scale>
          <a:sx n="96" d="100"/>
          <a:sy n="96" d="100"/>
        </p:scale>
        <p:origin x="4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EDF03-94D9-2946-8A15-B33CC9F69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4E1FB-A9FA-F74C-80A4-3FD278D9E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B5758-6FA2-4940-9F98-8C5D7A0B3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10FDA-0B18-DD4B-9519-8F3AF8CD9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FF426-1849-884C-8484-3FB839D4E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1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EF4B8-4049-104A-8BBA-CADD4BDD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15EA0E-43BB-2B42-B477-ADDC69C3A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316F8-ED38-6845-9908-2DF23A30A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F15FB1-13EC-7E46-A0DE-5032E11A6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FFE1D-6C2B-2346-9ECB-1347B2690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74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2BB45-50B0-844D-9316-0D9F5206D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4A442-CF0C-6946-8C6D-412E1BEF45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F4E01-5822-9F4D-9E85-E14FA15F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8BF2B-3313-2646-8C56-985882C9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57C1F-0A58-FA4F-8578-078AFCD1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191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EF415-20D1-274D-AA3A-59A7ABBE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3208D-8255-9044-8409-2E23BD08C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A7C1-3D4F-DB40-9534-4A36644F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4DB1E-BA8F-9248-9C41-1F64FA9BA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06BD5-C0AD-6E46-858F-A297C2A1C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B465-318A-1D44-A9B6-E3D9DEC53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409EF-84F0-AC43-9ECF-E31D83B20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59B7A-C46C-4141-A39B-EDACB7263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03B66-203A-DE4D-A73F-7D5B422FD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43040-6AF6-E443-BB33-CC12CBAA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088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29DA5-BC65-394E-AAAF-A1158247B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33020-16BB-FC4E-BFDC-71AEB6B4F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DA3CB-67BE-F049-BA79-8CA5A3B2B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E0EBF9-6362-694A-AAEC-B8B2A0DC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1B472-B7BE-0545-9922-E44BF89E3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D029E-A832-5247-BF79-DDE3D7D3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2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D91B6-66C5-C74E-8991-911A29155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E7025-2D9A-454B-9458-82F6DAB54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E7914-2CB1-9C44-968D-991F0D28B4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1BBE2D-16EE-5A48-88D5-935D0E5A6D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FCE66-8EC5-4B4A-8E9B-AE55447710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B5D7D5-DB9A-8344-8F00-008C9EA81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D694E-7F5A-9744-AD2A-587EFCE7C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646F6C-0D97-994B-A3D7-237ED43E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9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FFC86-B8D5-2640-BB0B-1D3046C3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8A425-D162-5840-B4A3-CB0E7CB73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37619A-E022-C441-BB5E-1B7C2FFA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318AF-5BB8-1A4D-8F84-11AC77FD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882F3-39E5-FF4C-8B15-3CA84465D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DCFAF-77A8-8345-97DA-2BEF4F9A5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27A7D7-C41E-2D44-A0D3-D3E8529C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9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D26A-0684-F544-A2E8-01A5FB275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0C6A2-EBFC-0645-9F5A-18850238C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47E0D2-78D7-6E43-8B94-943CC8422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D9E6E-9D6D-8D44-9EF2-1CC09EF6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416E6-5C8D-AB49-8293-95FB877F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074B0-9711-D948-A15C-F5365567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43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6943-19EA-8445-AAD4-A7D92A05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7D5A5E-0623-F449-9E0E-94BBDCB08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4E11B-35E2-6047-85DD-E9BB6522B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C2B2B-B057-7D4F-9F96-83036AE27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CE677-66C6-5C48-A124-008027297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CE0084-1266-8E4C-86B4-507D201F9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3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56FF61-5AA6-994D-9549-4365DBC44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2B2E9-3822-BF42-A907-00D1EF185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DCE27-EC78-1B4E-8FC8-062A339620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C6641-534B-634B-BD92-6D85AFC483CE}" type="datetimeFigureOut">
              <a:rPr lang="en-US" smtClean="0"/>
              <a:t>11/27/18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324FF-C63B-8647-9367-78810A56A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DB47E4-727A-9348-8423-188244FE7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5319-CDD1-4A48-A035-F3A8AE0BA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53FC0F-8A40-1A4A-9B02-4560648BF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875" b="21161"/>
          <a:stretch/>
        </p:blipFill>
        <p:spPr>
          <a:xfrm>
            <a:off x="0" y="0"/>
            <a:ext cx="12191999" cy="6945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4415D-0D38-6D44-82B3-FC320B16E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28" y="736476"/>
            <a:ext cx="4548415" cy="40270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ABADBC-5105-B845-B5C5-D7EB4FBDC2BE}"/>
              </a:ext>
            </a:extLst>
          </p:cNvPr>
          <p:cNvSpPr/>
          <p:nvPr/>
        </p:nvSpPr>
        <p:spPr>
          <a:xfrm>
            <a:off x="0" y="582671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9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165489-74E1-164B-96D9-1949EF8E0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875" b="21161"/>
          <a:stretch/>
        </p:blipFill>
        <p:spPr>
          <a:xfrm>
            <a:off x="0" y="0"/>
            <a:ext cx="12191999" cy="6945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ED106-53B2-0648-B948-0C3B5C278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56" y="1021661"/>
            <a:ext cx="4322846" cy="38273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C3F295-64DC-A54E-9962-70864C5A15CA}"/>
              </a:ext>
            </a:extLst>
          </p:cNvPr>
          <p:cNvSpPr/>
          <p:nvPr/>
        </p:nvSpPr>
        <p:spPr>
          <a:xfrm>
            <a:off x="0" y="5723578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963D46-A7DF-A74E-8A0C-269223EF4D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324" r="27017"/>
          <a:stretch/>
        </p:blipFill>
        <p:spPr>
          <a:xfrm>
            <a:off x="5449895" y="3857830"/>
            <a:ext cx="1304638" cy="1823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F0E7CB-B840-5C4F-8BB0-6612230090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08" t="186" r="16708" b="-186"/>
          <a:stretch/>
        </p:blipFill>
        <p:spPr>
          <a:xfrm>
            <a:off x="5449895" y="1430908"/>
            <a:ext cx="1304638" cy="19593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6128FF-C05F-6846-85FF-8E8AAC9C7145}"/>
              </a:ext>
            </a:extLst>
          </p:cNvPr>
          <p:cNvSpPr/>
          <p:nvPr/>
        </p:nvSpPr>
        <p:spPr>
          <a:xfrm>
            <a:off x="7117575" y="1311612"/>
            <a:ext cx="4780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>
                <a:effectLst/>
                <a:latin typeface="Helvetica" pitchFamily="2" charset="0"/>
              </a:rPr>
              <a:t>Nicola Mulder</a:t>
            </a:r>
            <a:endParaRPr lang="en-CA" sz="3200" dirty="0">
              <a:effectLst/>
              <a:latin typeface="Helvetica" pitchFamily="2" charset="0"/>
            </a:endParaRPr>
          </a:p>
          <a:p>
            <a:r>
              <a:rPr lang="en-CA" sz="2400" dirty="0">
                <a:effectLst/>
                <a:latin typeface="Helvetica" pitchFamily="2" charset="0"/>
              </a:rPr>
              <a:t>University of Cape Town, </a:t>
            </a:r>
            <a:br>
              <a:rPr lang="en-CA" sz="2400" dirty="0">
                <a:effectLst/>
                <a:latin typeface="Helvetica" pitchFamily="2" charset="0"/>
              </a:rPr>
            </a:br>
            <a:r>
              <a:rPr lang="en-CA" sz="2400" dirty="0">
                <a:effectLst/>
                <a:latin typeface="Helvetica" pitchFamily="2" charset="0"/>
              </a:rPr>
              <a:t>South Africa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70EBB6-E0B0-4D46-931D-932696D7CE0C}"/>
              </a:ext>
            </a:extLst>
          </p:cNvPr>
          <p:cNvSpPr/>
          <p:nvPr/>
        </p:nvSpPr>
        <p:spPr>
          <a:xfrm>
            <a:off x="7063788" y="3719922"/>
            <a:ext cx="421022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 err="1">
                <a:effectLst/>
                <a:latin typeface="Helvetica" pitchFamily="2" charset="0"/>
              </a:rPr>
              <a:t>Torsten</a:t>
            </a:r>
            <a:r>
              <a:rPr lang="en-CA" sz="3200" b="1" dirty="0">
                <a:effectLst/>
                <a:latin typeface="Helvetica" pitchFamily="2" charset="0"/>
              </a:rPr>
              <a:t> </a:t>
            </a:r>
            <a:r>
              <a:rPr lang="en-CA" sz="3200" b="1" dirty="0" err="1">
                <a:effectLst/>
                <a:latin typeface="Helvetica" pitchFamily="2" charset="0"/>
              </a:rPr>
              <a:t>Schwede</a:t>
            </a:r>
            <a:endParaRPr lang="en-CA" sz="3200" dirty="0">
              <a:effectLst/>
              <a:latin typeface="Helvetica" pitchFamily="2" charset="0"/>
            </a:endParaRPr>
          </a:p>
          <a:p>
            <a:r>
              <a:rPr lang="en-CA" sz="2400" dirty="0" err="1">
                <a:effectLst/>
                <a:latin typeface="Helvetica" pitchFamily="2" charset="0"/>
              </a:rPr>
              <a:t>Biozentrum</a:t>
            </a:r>
            <a:r>
              <a:rPr lang="en-CA" sz="2400" dirty="0">
                <a:effectLst/>
                <a:latin typeface="Helvetica" pitchFamily="2" charset="0"/>
              </a:rPr>
              <a:t>, University </a:t>
            </a:r>
            <a:br>
              <a:rPr lang="en-CA" sz="2400" dirty="0">
                <a:effectLst/>
                <a:latin typeface="Helvetica" pitchFamily="2" charset="0"/>
              </a:rPr>
            </a:br>
            <a:r>
              <a:rPr lang="en-CA" sz="2400" dirty="0">
                <a:effectLst/>
                <a:latin typeface="Helvetica" pitchFamily="2" charset="0"/>
              </a:rPr>
              <a:t>of Basel &amp; SIB Swiss Institute of Bioinformatics, Switzerland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B04B3A-1D13-484B-AABF-1D7CF92581A3}"/>
              </a:ext>
            </a:extLst>
          </p:cNvPr>
          <p:cNvSpPr/>
          <p:nvPr/>
        </p:nvSpPr>
        <p:spPr>
          <a:xfrm>
            <a:off x="5353072" y="603726"/>
            <a:ext cx="68945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0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Conference Co-chairs</a:t>
            </a:r>
            <a:endParaRPr lang="en-CA" sz="40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76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6C3F295-64DC-A54E-9962-70864C5A15CA}"/>
              </a:ext>
            </a:extLst>
          </p:cNvPr>
          <p:cNvSpPr/>
          <p:nvPr/>
        </p:nvSpPr>
        <p:spPr>
          <a:xfrm>
            <a:off x="1538514" y="5723578"/>
            <a:ext cx="10653485" cy="85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7D1444-7829-A845-8293-81A3DC99B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7" y="649310"/>
            <a:ext cx="3793673" cy="33587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A8991C-41B4-1149-A6BE-6F707C5A1BDB}"/>
              </a:ext>
            </a:extLst>
          </p:cNvPr>
          <p:cNvSpPr/>
          <p:nvPr/>
        </p:nvSpPr>
        <p:spPr>
          <a:xfrm>
            <a:off x="1538514" y="4541371"/>
            <a:ext cx="99132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en-CA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Located in the triangle where </a:t>
            </a:r>
            <a:br>
              <a:rPr lang="en-CA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CA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Switzerland, France and Germany meet.</a:t>
            </a:r>
            <a:endParaRPr lang="en-CA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34CDA3-A2EF-264D-8FB7-EDD3B2285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3" r="51742"/>
          <a:stretch/>
        </p:blipFill>
        <p:spPr>
          <a:xfrm>
            <a:off x="4477656" y="1099011"/>
            <a:ext cx="3744686" cy="34423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1114FF-87DF-5443-8C11-CD9776B17A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93" t="13715" r="8085" b="12044"/>
          <a:stretch/>
        </p:blipFill>
        <p:spPr>
          <a:xfrm>
            <a:off x="7474858" y="-52918"/>
            <a:ext cx="4717142" cy="36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1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DED106-53B2-0648-B948-0C3B5C278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7" y="649310"/>
            <a:ext cx="3793673" cy="335878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A8991C-41B4-1149-A6BE-6F707C5A1BDB}"/>
              </a:ext>
            </a:extLst>
          </p:cNvPr>
          <p:cNvSpPr/>
          <p:nvPr/>
        </p:nvSpPr>
        <p:spPr>
          <a:xfrm>
            <a:off x="1538513" y="4542040"/>
            <a:ext cx="96665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en-CA" sz="3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Easy access via </a:t>
            </a:r>
            <a:r>
              <a:rPr lang="en-CA" sz="3200" b="1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Euroairport</a:t>
            </a:r>
            <a:r>
              <a:rPr lang="en-CA" sz="3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Basel or Zurich Airport (1.25 hours by train).</a:t>
            </a:r>
            <a:endParaRPr lang="en-CA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C00145-3E39-714B-B49F-0EEBDE7A9D3C}"/>
              </a:ext>
            </a:extLst>
          </p:cNvPr>
          <p:cNvSpPr/>
          <p:nvPr/>
        </p:nvSpPr>
        <p:spPr>
          <a:xfrm>
            <a:off x="1538514" y="5723578"/>
            <a:ext cx="10653485" cy="85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99C02B-D209-A749-A1EF-954FB00AB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769" y="290262"/>
            <a:ext cx="6451601" cy="414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52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A8991C-41B4-1149-A6BE-6F707C5A1BDB}"/>
              </a:ext>
            </a:extLst>
          </p:cNvPr>
          <p:cNvSpPr/>
          <p:nvPr/>
        </p:nvSpPr>
        <p:spPr>
          <a:xfrm>
            <a:off x="1509486" y="4550869"/>
            <a:ext cx="79973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90"/>
              </a:spcAft>
            </a:pPr>
            <a:r>
              <a:rPr lang="en-CA" sz="3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Congress Center Basel is located in the heart of the city.</a:t>
            </a:r>
            <a:endParaRPr lang="en-CA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6853B-9C2E-B744-B4C3-B45DD03E3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27" y="649310"/>
            <a:ext cx="3793673" cy="33587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1277394-7636-C94A-AC1F-3DA29C64F1AE}"/>
              </a:ext>
            </a:extLst>
          </p:cNvPr>
          <p:cNvSpPr/>
          <p:nvPr/>
        </p:nvSpPr>
        <p:spPr>
          <a:xfrm>
            <a:off x="1538514" y="5723578"/>
            <a:ext cx="10653485" cy="85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A64DA2-DEB7-7B43-9C1C-C4EF8E66D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43" b="22701"/>
          <a:stretch/>
        </p:blipFill>
        <p:spPr>
          <a:xfrm>
            <a:off x="4702629" y="0"/>
            <a:ext cx="7489370" cy="40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48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1FE430-E102-264A-BC7E-19A8B43B2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316" y="918303"/>
            <a:ext cx="4710055" cy="30897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871456-2912-404A-BCC2-F67075CB36A1}"/>
              </a:ext>
            </a:extLst>
          </p:cNvPr>
          <p:cNvSpPr/>
          <p:nvPr/>
        </p:nvSpPr>
        <p:spPr>
          <a:xfrm>
            <a:off x="1538514" y="4030410"/>
            <a:ext cx="9923844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575"/>
              </a:spcBef>
              <a:spcAft>
                <a:spcPts val="790"/>
              </a:spcAft>
            </a:pPr>
            <a:r>
              <a:rPr lang="en-CA" sz="3600" b="1" kern="0" cap="all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BASELCARD</a:t>
            </a:r>
            <a:endParaRPr lang="en-CA" sz="3600" b="1" kern="0" dirty="0">
              <a:solidFill>
                <a:srgbClr val="2F549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Aft>
                <a:spcPts val="1125"/>
              </a:spcAft>
            </a:pPr>
            <a:r>
              <a:rPr lang="en-CA" sz="2400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Free public transportation, 50% discount to Basel’s museums, Basel Zoo, Theater Basel and much more.</a:t>
            </a:r>
            <a:endParaRPr lang="en-CA" sz="240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E9B82F-168B-D24E-A0A8-9B0F0A6EA670}"/>
              </a:ext>
            </a:extLst>
          </p:cNvPr>
          <p:cNvSpPr/>
          <p:nvPr/>
        </p:nvSpPr>
        <p:spPr>
          <a:xfrm>
            <a:off x="1538514" y="5723578"/>
            <a:ext cx="10653485" cy="85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79E824-95E1-AD4E-9B43-04F4E93C4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27" y="649310"/>
            <a:ext cx="3793673" cy="335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5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165489-74E1-164B-96D9-1949EF8E0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1875" b="21161"/>
          <a:stretch/>
        </p:blipFill>
        <p:spPr>
          <a:xfrm>
            <a:off x="0" y="0"/>
            <a:ext cx="12191999" cy="6945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DED106-53B2-0648-B948-0C3B5C278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528" y="736476"/>
            <a:ext cx="4548415" cy="40270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6C3F295-64DC-A54E-9962-70864C5A15CA}"/>
              </a:ext>
            </a:extLst>
          </p:cNvPr>
          <p:cNvSpPr/>
          <p:nvPr/>
        </p:nvSpPr>
        <p:spPr>
          <a:xfrm>
            <a:off x="0" y="5826713"/>
            <a:ext cx="12191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800" b="1" dirty="0" err="1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www.iscb.org</a:t>
            </a:r>
            <a:r>
              <a:rPr lang="en-CA" sz="48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/ismbeccb2019</a:t>
            </a:r>
            <a:endParaRPr lang="en-CA" sz="48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A2E3EE-76B1-8E4C-88FB-85685616E0A1}"/>
              </a:ext>
            </a:extLst>
          </p:cNvPr>
          <p:cNvSpPr/>
          <p:nvPr/>
        </p:nvSpPr>
        <p:spPr>
          <a:xfrm>
            <a:off x="1" y="4763487"/>
            <a:ext cx="12191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7200" b="1" dirty="0">
                <a:solidFill>
                  <a:srgbClr val="DC3835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Mark Your Calendar</a:t>
            </a:r>
            <a:endParaRPr lang="en-CA" sz="7200" dirty="0">
              <a:solidFill>
                <a:srgbClr val="DC3835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042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118</Words>
  <Application>Microsoft Macintosh PowerPoint</Application>
  <PresentationFormat>Widescreen</PresentationFormat>
  <Paragraphs>18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Helvetica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Dragich Bishop</dc:creator>
  <cp:lastModifiedBy>Microsoft Office User</cp:lastModifiedBy>
  <cp:revision>19</cp:revision>
  <dcterms:created xsi:type="dcterms:W3CDTF">2018-07-07T12:15:04Z</dcterms:created>
  <dcterms:modified xsi:type="dcterms:W3CDTF">2018-11-27T20:34:42Z</dcterms:modified>
</cp:coreProperties>
</file>