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61" r:id="rId5"/>
  </p:sldIdLst>
  <p:sldSz cx="9144000" cy="4778375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Proxima Nova" panose="020B0604020202020204" charset="0"/>
      <p:regular r:id="rId1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0A"/>
    <a:srgbClr val="22C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03559C-33D8-4CBF-94D6-D6E3ABD22749}" v="145" dt="2023-05-17T15:48:17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3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23649A6-1DF9-2F56-CA7F-B16894B6CF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631" y="693450"/>
            <a:ext cx="2830570" cy="2815729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to insert speaker photo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679D158-711C-884A-06BA-9D51FFF44A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41165" y="730886"/>
            <a:ext cx="4468813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Proxima Nova" panose="02000506030000020004" pitchFamily="50" charset="0"/>
              </a:defRPr>
            </a:lvl1pPr>
          </a:lstStyle>
          <a:p>
            <a:pPr lvl="0"/>
            <a:r>
              <a:rPr lang="en-US" dirty="0"/>
              <a:t>Your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F88918E7-00D1-D92D-D75C-D078F5EADB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41165" y="1496696"/>
            <a:ext cx="4468813" cy="5149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Proxima Nova" panose="02000506030000020004" pitchFamily="50" charset="0"/>
              </a:defRPr>
            </a:lvl1pPr>
          </a:lstStyle>
          <a:p>
            <a:pPr lvl="0"/>
            <a:r>
              <a:rPr lang="en-US" dirty="0"/>
              <a:t>Your Position/Title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2DBA6AFF-B6C6-224D-CFF6-CBA39B2734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1165" y="2034539"/>
            <a:ext cx="4468813" cy="7321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Proxima Nova" panose="02000506030000020004" pitchFamily="50" charset="0"/>
              </a:defRPr>
            </a:lvl1pPr>
          </a:lstStyle>
          <a:p>
            <a:pPr lvl="0"/>
            <a:r>
              <a:rPr lang="en-US" dirty="0"/>
              <a:t>Your Main Organization</a:t>
            </a:r>
          </a:p>
        </p:txBody>
      </p:sp>
    </p:spTree>
    <p:extLst>
      <p:ext uri="{BB962C8B-B14F-4D97-AF65-F5344CB8AC3E}">
        <p14:creationId xmlns:p14="http://schemas.microsoft.com/office/powerpoint/2010/main" val="272548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3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laser, light, lens flare, darkness&#10;&#10;Description automatically generated">
            <a:extLst>
              <a:ext uri="{FF2B5EF4-FFF2-40B4-BE49-F238E27FC236}">
                <a16:creationId xmlns:a16="http://schemas.microsoft.com/office/drawing/2014/main" id="{8A2022BB-4629-89E9-8DCD-B804C43FF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5" t="-3" r="29370" b="29238"/>
          <a:stretch/>
        </p:blipFill>
        <p:spPr>
          <a:xfrm rot="16200000">
            <a:off x="-480377" y="480376"/>
            <a:ext cx="4778378" cy="3817624"/>
          </a:xfrm>
          <a:prstGeom prst="rect">
            <a:avLst/>
          </a:prstGeom>
        </p:spPr>
      </p:pic>
      <p:sp>
        <p:nvSpPr>
          <p:cNvPr id="17" name="Rectangle 15">
            <a:extLst>
              <a:ext uri="{FF2B5EF4-FFF2-40B4-BE49-F238E27FC236}">
                <a16:creationId xmlns:a16="http://schemas.microsoft.com/office/drawing/2014/main" id="{6F397572-4F26-19DE-6FED-4FCFC5E7ADEB}"/>
              </a:ext>
            </a:extLst>
          </p:cNvPr>
          <p:cNvSpPr/>
          <p:nvPr userDrawn="1"/>
        </p:nvSpPr>
        <p:spPr>
          <a:xfrm>
            <a:off x="0" y="3117863"/>
            <a:ext cx="6772759" cy="639687"/>
          </a:xfrm>
          <a:custGeom>
            <a:avLst/>
            <a:gdLst>
              <a:gd name="connsiteX0" fmla="*/ 0 w 6617776"/>
              <a:gd name="connsiteY0" fmla="*/ 0 h 639687"/>
              <a:gd name="connsiteX1" fmla="*/ 6617776 w 6617776"/>
              <a:gd name="connsiteY1" fmla="*/ 0 h 639687"/>
              <a:gd name="connsiteX2" fmla="*/ 6617776 w 6617776"/>
              <a:gd name="connsiteY2" fmla="*/ 639687 h 639687"/>
              <a:gd name="connsiteX3" fmla="*/ 0 w 6617776"/>
              <a:gd name="connsiteY3" fmla="*/ 639687 h 639687"/>
              <a:gd name="connsiteX4" fmla="*/ 0 w 6617776"/>
              <a:gd name="connsiteY4" fmla="*/ 0 h 639687"/>
              <a:gd name="connsiteX0" fmla="*/ 0 w 6617776"/>
              <a:gd name="connsiteY0" fmla="*/ 0 h 639687"/>
              <a:gd name="connsiteX1" fmla="*/ 6617776 w 6617776"/>
              <a:gd name="connsiteY1" fmla="*/ 0 h 639687"/>
              <a:gd name="connsiteX2" fmla="*/ 6137329 w 6617776"/>
              <a:gd name="connsiteY2" fmla="*/ 631938 h 639687"/>
              <a:gd name="connsiteX3" fmla="*/ 0 w 6617776"/>
              <a:gd name="connsiteY3" fmla="*/ 639687 h 639687"/>
              <a:gd name="connsiteX4" fmla="*/ 0 w 6617776"/>
              <a:gd name="connsiteY4" fmla="*/ 0 h 639687"/>
              <a:gd name="connsiteX0" fmla="*/ 0 w 6617776"/>
              <a:gd name="connsiteY0" fmla="*/ 0 h 639687"/>
              <a:gd name="connsiteX1" fmla="*/ 6617776 w 6617776"/>
              <a:gd name="connsiteY1" fmla="*/ 0 h 639687"/>
              <a:gd name="connsiteX2" fmla="*/ 6303910 w 6617776"/>
              <a:gd name="connsiteY2" fmla="*/ 631938 h 639687"/>
              <a:gd name="connsiteX3" fmla="*/ 0 w 6617776"/>
              <a:gd name="connsiteY3" fmla="*/ 639687 h 639687"/>
              <a:gd name="connsiteX4" fmla="*/ 0 w 6617776"/>
              <a:gd name="connsiteY4" fmla="*/ 0 h 63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7776" h="639687">
                <a:moveTo>
                  <a:pt x="0" y="0"/>
                </a:moveTo>
                <a:lnTo>
                  <a:pt x="6617776" y="0"/>
                </a:lnTo>
                <a:lnTo>
                  <a:pt x="6303910" y="631938"/>
                </a:lnTo>
                <a:lnTo>
                  <a:pt x="0" y="639687"/>
                </a:lnTo>
                <a:lnTo>
                  <a:pt x="0" y="0"/>
                </a:lnTo>
                <a:close/>
              </a:path>
            </a:pathLst>
          </a:custGeom>
          <a:solidFill>
            <a:srgbClr val="22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text, graphics, graphic design, poster&#10;&#10;Description automatically generated">
            <a:extLst>
              <a:ext uri="{FF2B5EF4-FFF2-40B4-BE49-F238E27FC236}">
                <a16:creationId xmlns:a16="http://schemas.microsoft.com/office/drawing/2014/main" id="{BA73E9F9-F69D-FE1D-2B3F-6924B37065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757" y="2936929"/>
            <a:ext cx="1654246" cy="165424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6CC9E2C5-9342-8C67-929E-950AB73A6921}"/>
              </a:ext>
            </a:extLst>
          </p:cNvPr>
          <p:cNvSpPr txBox="1">
            <a:spLocks/>
          </p:cNvSpPr>
          <p:nvPr userDrawn="1"/>
        </p:nvSpPr>
        <p:spPr>
          <a:xfrm>
            <a:off x="2879642" y="3117862"/>
            <a:ext cx="3893117" cy="639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371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8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900" b="1" dirty="0">
                <a:solidFill>
                  <a:schemeClr val="bg1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</a:rPr>
              <a:t>Speaker at ISMB/ECCB 2023</a:t>
            </a:r>
          </a:p>
        </p:txBody>
      </p:sp>
    </p:spTree>
    <p:extLst>
      <p:ext uri="{BB962C8B-B14F-4D97-AF65-F5344CB8AC3E}">
        <p14:creationId xmlns:p14="http://schemas.microsoft.com/office/powerpoint/2010/main" val="226234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37154" rtl="0" eaLnBrk="1" latinLnBrk="0" hangingPunct="1">
        <a:lnSpc>
          <a:spcPct val="90000"/>
        </a:lnSpc>
        <a:spcBef>
          <a:spcPct val="0"/>
        </a:spcBef>
        <a:buNone/>
        <a:defRPr sz="30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288" indent="-159288" algn="l" defTabSz="637154" rtl="0" eaLnBrk="1" latinLnBrk="0" hangingPunct="1">
        <a:lnSpc>
          <a:spcPct val="90000"/>
        </a:lnSpc>
        <a:spcBef>
          <a:spcPts val="697"/>
        </a:spcBef>
        <a:buFont typeface="Arial" panose="020B0604020202020204" pitchFamily="34" charset="0"/>
        <a:buChar char="•"/>
        <a:defRPr sz="1951" kern="1200">
          <a:solidFill>
            <a:schemeClr val="tx1"/>
          </a:solidFill>
          <a:latin typeface="+mn-lt"/>
          <a:ea typeface="+mn-ea"/>
          <a:cs typeface="+mn-cs"/>
        </a:defRPr>
      </a:lvl1pPr>
      <a:lvl2pPr marL="477865" indent="-159288" algn="l" defTabSz="637154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2" kern="1200">
          <a:solidFill>
            <a:schemeClr val="tx1"/>
          </a:solidFill>
          <a:latin typeface="+mn-lt"/>
          <a:ea typeface="+mn-ea"/>
          <a:cs typeface="+mn-cs"/>
        </a:defRPr>
      </a:lvl2pPr>
      <a:lvl3pPr marL="796442" indent="-159288" algn="l" defTabSz="637154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3pPr>
      <a:lvl4pPr marL="1115019" indent="-159288" algn="l" defTabSz="637154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4" kern="1200">
          <a:solidFill>
            <a:schemeClr val="tx1"/>
          </a:solidFill>
          <a:latin typeface="+mn-lt"/>
          <a:ea typeface="+mn-ea"/>
          <a:cs typeface="+mn-cs"/>
        </a:defRPr>
      </a:lvl4pPr>
      <a:lvl5pPr marL="1433596" indent="-159288" algn="l" defTabSz="637154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4" kern="1200">
          <a:solidFill>
            <a:schemeClr val="tx1"/>
          </a:solidFill>
          <a:latin typeface="+mn-lt"/>
          <a:ea typeface="+mn-ea"/>
          <a:cs typeface="+mn-cs"/>
        </a:defRPr>
      </a:lvl5pPr>
      <a:lvl6pPr marL="1752173" indent="-159288" algn="l" defTabSz="637154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4" kern="1200">
          <a:solidFill>
            <a:schemeClr val="tx1"/>
          </a:solidFill>
          <a:latin typeface="+mn-lt"/>
          <a:ea typeface="+mn-ea"/>
          <a:cs typeface="+mn-cs"/>
        </a:defRPr>
      </a:lvl6pPr>
      <a:lvl7pPr marL="2070750" indent="-159288" algn="l" defTabSz="637154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4" kern="1200">
          <a:solidFill>
            <a:schemeClr val="tx1"/>
          </a:solidFill>
          <a:latin typeface="+mn-lt"/>
          <a:ea typeface="+mn-ea"/>
          <a:cs typeface="+mn-cs"/>
        </a:defRPr>
      </a:lvl7pPr>
      <a:lvl8pPr marL="2389327" indent="-159288" algn="l" defTabSz="637154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4" kern="1200">
          <a:solidFill>
            <a:schemeClr val="tx1"/>
          </a:solidFill>
          <a:latin typeface="+mn-lt"/>
          <a:ea typeface="+mn-ea"/>
          <a:cs typeface="+mn-cs"/>
        </a:defRPr>
      </a:lvl8pPr>
      <a:lvl9pPr marL="2707904" indent="-159288" algn="l" defTabSz="637154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7154" rtl="0" eaLnBrk="1" latinLnBrk="0" hangingPunct="1">
        <a:defRPr sz="1254" kern="1200">
          <a:solidFill>
            <a:schemeClr val="tx1"/>
          </a:solidFill>
          <a:latin typeface="+mn-lt"/>
          <a:ea typeface="+mn-ea"/>
          <a:cs typeface="+mn-cs"/>
        </a:defRPr>
      </a:lvl1pPr>
      <a:lvl2pPr marL="318577" algn="l" defTabSz="637154" rtl="0" eaLnBrk="1" latinLnBrk="0" hangingPunct="1">
        <a:defRPr sz="1254" kern="1200">
          <a:solidFill>
            <a:schemeClr val="tx1"/>
          </a:solidFill>
          <a:latin typeface="+mn-lt"/>
          <a:ea typeface="+mn-ea"/>
          <a:cs typeface="+mn-cs"/>
        </a:defRPr>
      </a:lvl2pPr>
      <a:lvl3pPr marL="637154" algn="l" defTabSz="637154" rtl="0" eaLnBrk="1" latinLnBrk="0" hangingPunct="1">
        <a:defRPr sz="1254" kern="1200">
          <a:solidFill>
            <a:schemeClr val="tx1"/>
          </a:solidFill>
          <a:latin typeface="+mn-lt"/>
          <a:ea typeface="+mn-ea"/>
          <a:cs typeface="+mn-cs"/>
        </a:defRPr>
      </a:lvl3pPr>
      <a:lvl4pPr marL="955731" algn="l" defTabSz="637154" rtl="0" eaLnBrk="1" latinLnBrk="0" hangingPunct="1">
        <a:defRPr sz="1254" kern="1200">
          <a:solidFill>
            <a:schemeClr val="tx1"/>
          </a:solidFill>
          <a:latin typeface="+mn-lt"/>
          <a:ea typeface="+mn-ea"/>
          <a:cs typeface="+mn-cs"/>
        </a:defRPr>
      </a:lvl4pPr>
      <a:lvl5pPr marL="1274308" algn="l" defTabSz="637154" rtl="0" eaLnBrk="1" latinLnBrk="0" hangingPunct="1">
        <a:defRPr sz="1254" kern="1200">
          <a:solidFill>
            <a:schemeClr val="tx1"/>
          </a:solidFill>
          <a:latin typeface="+mn-lt"/>
          <a:ea typeface="+mn-ea"/>
          <a:cs typeface="+mn-cs"/>
        </a:defRPr>
      </a:lvl5pPr>
      <a:lvl6pPr marL="1592885" algn="l" defTabSz="637154" rtl="0" eaLnBrk="1" latinLnBrk="0" hangingPunct="1">
        <a:defRPr sz="1254" kern="1200">
          <a:solidFill>
            <a:schemeClr val="tx1"/>
          </a:solidFill>
          <a:latin typeface="+mn-lt"/>
          <a:ea typeface="+mn-ea"/>
          <a:cs typeface="+mn-cs"/>
        </a:defRPr>
      </a:lvl6pPr>
      <a:lvl7pPr marL="1911462" algn="l" defTabSz="637154" rtl="0" eaLnBrk="1" latinLnBrk="0" hangingPunct="1">
        <a:defRPr sz="1254" kern="1200">
          <a:solidFill>
            <a:schemeClr val="tx1"/>
          </a:solidFill>
          <a:latin typeface="+mn-lt"/>
          <a:ea typeface="+mn-ea"/>
          <a:cs typeface="+mn-cs"/>
        </a:defRPr>
      </a:lvl7pPr>
      <a:lvl8pPr marL="2230039" algn="l" defTabSz="637154" rtl="0" eaLnBrk="1" latinLnBrk="0" hangingPunct="1">
        <a:defRPr sz="1254" kern="1200">
          <a:solidFill>
            <a:schemeClr val="tx1"/>
          </a:solidFill>
          <a:latin typeface="+mn-lt"/>
          <a:ea typeface="+mn-ea"/>
          <a:cs typeface="+mn-cs"/>
        </a:defRPr>
      </a:lvl8pPr>
      <a:lvl9pPr marL="2548616" algn="l" defTabSz="637154" rtl="0" eaLnBrk="1" latinLnBrk="0" hangingPunct="1">
        <a:defRPr sz="12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1B7CFF5-CE1D-06AE-E8CE-E3A7DF8B1A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5049A-995C-A8CF-0778-D419AD1888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356FF3-CA8D-17EC-020A-82AD14E9F8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155AA-2E39-CCE0-56DD-B0CD2386FD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92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095214-408c-45b2-8992-3358516412c5" xsi:nil="true"/>
    <lcf76f155ced4ddcb4097134ff3c332f xmlns="10d32d23-99ba-4d96-9328-fe96b154948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387494470885498B123A6AC415E7BA" ma:contentTypeVersion="16" ma:contentTypeDescription="Create a new document." ma:contentTypeScope="" ma:versionID="432ae95efc4fda4ddfdbd4e0718eccb5">
  <xsd:schema xmlns:xsd="http://www.w3.org/2001/XMLSchema" xmlns:xs="http://www.w3.org/2001/XMLSchema" xmlns:p="http://schemas.microsoft.com/office/2006/metadata/properties" xmlns:ns2="10d32d23-99ba-4d96-9328-fe96b1549489" xmlns:ns3="c1095214-408c-45b2-8992-3358516412c5" targetNamespace="http://schemas.microsoft.com/office/2006/metadata/properties" ma:root="true" ma:fieldsID="f9fb2ab6ee9c72a0bccc364bf76770be" ns2:_="" ns3:_="">
    <xsd:import namespace="10d32d23-99ba-4d96-9328-fe96b1549489"/>
    <xsd:import namespace="c1095214-408c-45b2-8992-3358516412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32d23-99ba-4d96-9328-fe96b15494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9b3fefe-1b5d-46e6-98c5-312b7a6f08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095214-408c-45b2-8992-3358516412c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782224e-c671-4157-a39d-db06de5616a1}" ma:internalName="TaxCatchAll" ma:showField="CatchAllData" ma:web="c1095214-408c-45b2-8992-3358516412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6954AE-A0BC-406F-A76C-EBE024FFD55B}">
  <ds:schemaRefs>
    <ds:schemaRef ds:uri="http://schemas.microsoft.com/office/2006/metadata/properties"/>
    <ds:schemaRef ds:uri="http://schemas.microsoft.com/office/infopath/2007/PartnerControls"/>
    <ds:schemaRef ds:uri="c1095214-408c-45b2-8992-3358516412c5"/>
    <ds:schemaRef ds:uri="10d32d23-99ba-4d96-9328-fe96b1549489"/>
  </ds:schemaRefs>
</ds:datastoreItem>
</file>

<file path=customXml/itemProps2.xml><?xml version="1.0" encoding="utf-8"?>
<ds:datastoreItem xmlns:ds="http://schemas.openxmlformats.org/officeDocument/2006/customXml" ds:itemID="{769777C5-07A2-4A86-A8AB-403BC5CF3E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932F0C-8134-4E88-B937-65D6599EBF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d32d23-99ba-4d96-9328-fe96b1549489"/>
    <ds:schemaRef ds:uri="c1095214-408c-45b2-8992-3358516412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157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Name</dc:title>
  <dc:creator>Tabi Gadoua</dc:creator>
  <cp:lastModifiedBy>Tabi Gadoua</cp:lastModifiedBy>
  <cp:revision>2</cp:revision>
  <dcterms:created xsi:type="dcterms:W3CDTF">2023-05-17T13:13:38Z</dcterms:created>
  <dcterms:modified xsi:type="dcterms:W3CDTF">2023-05-24T14:19:32Z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0x01010074387494470885498B123A6AC415E7BA</vt:lpwstr>
  </property>
</Properties>
</file>