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17BC6-AD3D-4C03-9EE0-4F0DB4947315}" v="48" dt="2019-12-02T22:23:1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Miller" userId="f3be52e58388d0ce" providerId="LiveId" clId="{1C95F5CC-45E5-4A9F-92E7-6930EC49BA45}"/>
    <pc:docChg chg="undo custSel modSld">
      <pc:chgData name="Justin Miller" userId="f3be52e58388d0ce" providerId="LiveId" clId="{1C95F5CC-45E5-4A9F-92E7-6930EC49BA45}" dt="2019-12-03T15:41:27.214" v="941" actId="6549"/>
      <pc:docMkLst>
        <pc:docMk/>
      </pc:docMkLst>
      <pc:sldChg chg="addSp delSp modSp">
        <pc:chgData name="Justin Miller" userId="f3be52e58388d0ce" providerId="LiveId" clId="{1C95F5CC-45E5-4A9F-92E7-6930EC49BA45}" dt="2019-12-02T22:24:06.009" v="917" actId="14100"/>
        <pc:sldMkLst>
          <pc:docMk/>
          <pc:sldMk cId="1697828486" sldId="257"/>
        </pc:sldMkLst>
        <pc:spChg chg="add del mod">
          <ac:chgData name="Justin Miller" userId="f3be52e58388d0ce" providerId="LiveId" clId="{1C95F5CC-45E5-4A9F-92E7-6930EC49BA45}" dt="2019-12-02T22:23:30.314" v="910" actId="478"/>
          <ac:spMkLst>
            <pc:docMk/>
            <pc:sldMk cId="1697828486" sldId="257"/>
            <ac:spMk id="10" creationId="{393DE429-1D5F-4C13-9994-61014EE6D46C}"/>
          </ac:spMkLst>
        </pc:spChg>
        <pc:picChg chg="add mod">
          <ac:chgData name="Justin Miller" userId="f3be52e58388d0ce" providerId="LiveId" clId="{1C95F5CC-45E5-4A9F-92E7-6930EC49BA45}" dt="2019-12-02T22:24:06.009" v="917" actId="14100"/>
          <ac:picMkLst>
            <pc:docMk/>
            <pc:sldMk cId="1697828486" sldId="257"/>
            <ac:picMk id="3" creationId="{3037BAEE-27DD-4784-9433-79735F2AC533}"/>
          </ac:picMkLst>
        </pc:picChg>
        <pc:picChg chg="del">
          <ac:chgData name="Justin Miller" userId="f3be52e58388d0ce" providerId="LiveId" clId="{1C95F5CC-45E5-4A9F-92E7-6930EC49BA45}" dt="2019-12-02T22:23:26.910" v="909" actId="478"/>
          <ac:picMkLst>
            <pc:docMk/>
            <pc:sldMk cId="1697828486" sldId="257"/>
            <ac:picMk id="4" creationId="{CD3812F5-8DBD-42D8-B73E-C869923792DA}"/>
          </ac:picMkLst>
        </pc:picChg>
        <pc:picChg chg="mod">
          <ac:chgData name="Justin Miller" userId="f3be52e58388d0ce" providerId="LiveId" clId="{1C95F5CC-45E5-4A9F-92E7-6930EC49BA45}" dt="2019-12-02T22:24:03.035" v="916" actId="14100"/>
          <ac:picMkLst>
            <pc:docMk/>
            <pc:sldMk cId="1697828486" sldId="257"/>
            <ac:picMk id="5" creationId="{E201D189-AB5B-4C6D-9E16-E832DAE403D3}"/>
          </ac:picMkLst>
        </pc:picChg>
      </pc:sldChg>
      <pc:sldChg chg="modSp">
        <pc:chgData name="Justin Miller" userId="f3be52e58388d0ce" providerId="LiveId" clId="{1C95F5CC-45E5-4A9F-92E7-6930EC49BA45}" dt="2019-12-03T15:41:27.214" v="941" actId="6549"/>
        <pc:sldMkLst>
          <pc:docMk/>
          <pc:sldMk cId="3833847660" sldId="258"/>
        </pc:sldMkLst>
        <pc:spChg chg="mod">
          <ac:chgData name="Justin Miller" userId="f3be52e58388d0ce" providerId="LiveId" clId="{1C95F5CC-45E5-4A9F-92E7-6930EC49BA45}" dt="2019-12-03T15:41:27.214" v="941" actId="6549"/>
          <ac:spMkLst>
            <pc:docMk/>
            <pc:sldMk cId="3833847660" sldId="258"/>
            <ac:spMk id="3" creationId="{9C2C61C0-ECC7-485A-9880-F9CBDF43620D}"/>
          </ac:spMkLst>
        </pc:spChg>
      </pc:sldChg>
      <pc:sldChg chg="addSp delSp modSp">
        <pc:chgData name="Justin Miller" userId="f3be52e58388d0ce" providerId="LiveId" clId="{1C95F5CC-45E5-4A9F-92E7-6930EC49BA45}" dt="2019-12-02T21:29:38.386" v="906" actId="20577"/>
        <pc:sldMkLst>
          <pc:docMk/>
          <pc:sldMk cId="1392231658" sldId="259"/>
        </pc:sldMkLst>
        <pc:spChg chg="mod">
          <ac:chgData name="Justin Miller" userId="f3be52e58388d0ce" providerId="LiveId" clId="{1C95F5CC-45E5-4A9F-92E7-6930EC49BA45}" dt="2019-12-02T20:34:25.388" v="446" actId="27636"/>
          <ac:spMkLst>
            <pc:docMk/>
            <pc:sldMk cId="1392231658" sldId="259"/>
            <ac:spMk id="2" creationId="{31FB0939-CE38-4213-8E7F-40C65B5571BB}"/>
          </ac:spMkLst>
        </pc:spChg>
        <pc:spChg chg="del">
          <ac:chgData name="Justin Miller" userId="f3be52e58388d0ce" providerId="LiveId" clId="{1C95F5CC-45E5-4A9F-92E7-6930EC49BA45}" dt="2019-12-02T19:54:17.980" v="8" actId="931"/>
          <ac:spMkLst>
            <pc:docMk/>
            <pc:sldMk cId="1392231658" sldId="259"/>
            <ac:spMk id="3" creationId="{CA3F0B43-F576-4B0F-999D-EEAE3507F7BC}"/>
          </ac:spMkLst>
        </pc:spChg>
        <pc:spChg chg="add mod">
          <ac:chgData name="Justin Miller" userId="f3be52e58388d0ce" providerId="LiveId" clId="{1C95F5CC-45E5-4A9F-92E7-6930EC49BA45}" dt="2019-12-02T21:29:38.386" v="906" actId="20577"/>
          <ac:spMkLst>
            <pc:docMk/>
            <pc:sldMk cId="1392231658" sldId="259"/>
            <ac:spMk id="8" creationId="{C7BF332F-3AF7-451A-B18D-C0284D76826E}"/>
          </ac:spMkLst>
        </pc:spChg>
        <pc:picChg chg="add mod">
          <ac:chgData name="Justin Miller" userId="f3be52e58388d0ce" providerId="LiveId" clId="{1C95F5CC-45E5-4A9F-92E7-6930EC49BA45}" dt="2019-12-02T19:54:21.858" v="11" actId="1076"/>
          <ac:picMkLst>
            <pc:docMk/>
            <pc:sldMk cId="1392231658" sldId="259"/>
            <ac:picMk id="7" creationId="{AEFE81F8-A7E2-49B0-B8E2-E9C1DFAA7CA4}"/>
          </ac:picMkLst>
        </pc:picChg>
      </pc:sldChg>
      <pc:sldChg chg="addSp delSp modSp mod setBg">
        <pc:chgData name="Justin Miller" userId="f3be52e58388d0ce" providerId="LiveId" clId="{1C95F5CC-45E5-4A9F-92E7-6930EC49BA45}" dt="2019-12-02T20:38:11.683" v="483" actId="12100"/>
        <pc:sldMkLst>
          <pc:docMk/>
          <pc:sldMk cId="3388830432" sldId="261"/>
        </pc:sldMkLst>
        <pc:spChg chg="mod">
          <ac:chgData name="Justin Miller" userId="f3be52e58388d0ce" providerId="LiveId" clId="{1C95F5CC-45E5-4A9F-92E7-6930EC49BA45}" dt="2019-12-02T18:57:13.953" v="6" actId="20577"/>
          <ac:spMkLst>
            <pc:docMk/>
            <pc:sldMk cId="3388830432" sldId="261"/>
            <ac:spMk id="2" creationId="{D199F559-3975-4BFA-8A3D-EAD1F3893A7B}"/>
          </ac:spMkLst>
        </pc:spChg>
        <pc:spChg chg="del">
          <ac:chgData name="Justin Miller" userId="f3be52e58388d0ce" providerId="LiveId" clId="{1C95F5CC-45E5-4A9F-92E7-6930EC49BA45}" dt="2019-12-02T18:57:05.062" v="0" actId="26606"/>
          <ac:spMkLst>
            <pc:docMk/>
            <pc:sldMk cId="3388830432" sldId="261"/>
            <ac:spMk id="3" creationId="{4E79E13B-6823-43E8-9E68-5A6E7347A872}"/>
          </ac:spMkLst>
        </pc:spChg>
        <pc:graphicFrameChg chg="add mod modGraphic">
          <ac:chgData name="Justin Miller" userId="f3be52e58388d0ce" providerId="LiveId" clId="{1C95F5CC-45E5-4A9F-92E7-6930EC49BA45}" dt="2019-12-02T20:38:11.683" v="483" actId="12100"/>
          <ac:graphicFrameMkLst>
            <pc:docMk/>
            <pc:sldMk cId="3388830432" sldId="261"/>
            <ac:graphicFrameMk id="5" creationId="{9FE4426B-06CC-48D2-A77F-FE948E405D7B}"/>
          </ac:graphicFrameMkLst>
        </pc:graphicFrameChg>
        <pc:picChg chg="add del">
          <ac:chgData name="Justin Miller" userId="f3be52e58388d0ce" providerId="LiveId" clId="{1C95F5CC-45E5-4A9F-92E7-6930EC49BA45}" dt="2019-12-02T18:57:30.996" v="7" actId="26606"/>
          <ac:picMkLst>
            <pc:docMk/>
            <pc:sldMk cId="3388830432" sldId="261"/>
            <ac:picMk id="10" creationId="{82AABC82-C2D1-4340-A6DF-6E73DF06FCAC}"/>
          </ac:picMkLst>
        </pc:picChg>
        <pc:picChg chg="add">
          <ac:chgData name="Justin Miller" userId="f3be52e58388d0ce" providerId="LiveId" clId="{1C95F5CC-45E5-4A9F-92E7-6930EC49BA45}" dt="2019-12-02T18:57:30.996" v="7" actId="26606"/>
          <ac:picMkLst>
            <pc:docMk/>
            <pc:sldMk cId="3388830432" sldId="261"/>
            <ac:picMk id="15" creationId="{82AABC82-C2D1-4340-A6DF-6E73DF06FCA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98D93-C09B-4766-AF96-AD16435C5F6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7FC99F9-255C-491F-9B12-B0F5D4729227}">
      <dgm:prSet/>
      <dgm:spPr/>
      <dgm:t>
        <a:bodyPr/>
        <a:lstStyle/>
        <a:p>
          <a:r>
            <a:rPr lang="en-US"/>
            <a:t>Codon Aversion</a:t>
          </a:r>
        </a:p>
      </dgm:t>
    </dgm:pt>
    <dgm:pt modelId="{85E83D97-0576-4A29-A84F-9A392E4B39C2}" type="parTrans" cxnId="{EFC3DAC8-EE26-4507-89D2-E726DE6BDACB}">
      <dgm:prSet/>
      <dgm:spPr/>
      <dgm:t>
        <a:bodyPr/>
        <a:lstStyle/>
        <a:p>
          <a:endParaRPr lang="en-US"/>
        </a:p>
      </dgm:t>
    </dgm:pt>
    <dgm:pt modelId="{EB1E1AAF-162E-4E51-BD2E-B4F6906870AD}" type="sibTrans" cxnId="{EFC3DAC8-EE26-4507-89D2-E726DE6BDACB}">
      <dgm:prSet/>
      <dgm:spPr/>
      <dgm:t>
        <a:bodyPr/>
        <a:lstStyle/>
        <a:p>
          <a:endParaRPr lang="en-US"/>
        </a:p>
      </dgm:t>
    </dgm:pt>
    <dgm:pt modelId="{F18FAE83-AC00-4DD3-8FA7-7A50A6A665BA}">
      <dgm:prSet/>
      <dgm:spPr/>
      <dgm:t>
        <a:bodyPr/>
        <a:lstStyle/>
        <a:p>
          <a:r>
            <a:rPr lang="en-US"/>
            <a:t>Codon Pairing</a:t>
          </a:r>
        </a:p>
      </dgm:t>
    </dgm:pt>
    <dgm:pt modelId="{EB76495B-16F8-4320-AF2D-BB1A258B22B1}" type="parTrans" cxnId="{94D4F950-992D-4E6C-ACF8-539ED15AFAA6}">
      <dgm:prSet/>
      <dgm:spPr/>
      <dgm:t>
        <a:bodyPr/>
        <a:lstStyle/>
        <a:p>
          <a:endParaRPr lang="en-US"/>
        </a:p>
      </dgm:t>
    </dgm:pt>
    <dgm:pt modelId="{ABACD237-1C2C-4A6A-ADEA-597EBC551509}" type="sibTrans" cxnId="{94D4F950-992D-4E6C-ACF8-539ED15AFAA6}">
      <dgm:prSet/>
      <dgm:spPr/>
      <dgm:t>
        <a:bodyPr/>
        <a:lstStyle/>
        <a:p>
          <a:endParaRPr lang="en-US"/>
        </a:p>
      </dgm:t>
    </dgm:pt>
    <dgm:pt modelId="{6A86693A-EF1B-4245-ACCE-97B11C1295E2}">
      <dgm:prSet/>
      <dgm:spPr/>
      <dgm:t>
        <a:bodyPr/>
        <a:lstStyle/>
        <a:p>
          <a:r>
            <a:rPr lang="en-US"/>
            <a:t>Ramp Sequences</a:t>
          </a:r>
        </a:p>
      </dgm:t>
    </dgm:pt>
    <dgm:pt modelId="{47D5CD85-2FCB-4241-A422-9D0B5063ADDA}" type="parTrans" cxnId="{B99EBD55-9088-422C-86AA-89554C87B1C8}">
      <dgm:prSet/>
      <dgm:spPr/>
      <dgm:t>
        <a:bodyPr/>
        <a:lstStyle/>
        <a:p>
          <a:endParaRPr lang="en-US"/>
        </a:p>
      </dgm:t>
    </dgm:pt>
    <dgm:pt modelId="{C03A502B-520D-4092-82BD-0439BEA74BB8}" type="sibTrans" cxnId="{B99EBD55-9088-422C-86AA-89554C87B1C8}">
      <dgm:prSet/>
      <dgm:spPr/>
      <dgm:t>
        <a:bodyPr/>
        <a:lstStyle/>
        <a:p>
          <a:endParaRPr lang="en-US"/>
        </a:p>
      </dgm:t>
    </dgm:pt>
    <dgm:pt modelId="{E5C08605-0AFE-49C2-AC5A-2E8C7A0BD215}" type="pres">
      <dgm:prSet presAssocID="{EF798D93-C09B-4766-AF96-AD16435C5F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ED1B98-329E-4919-A023-50EC62E0008E}" type="pres">
      <dgm:prSet presAssocID="{77FC99F9-255C-491F-9B12-B0F5D4729227}" presName="hierRoot1" presStyleCnt="0"/>
      <dgm:spPr/>
    </dgm:pt>
    <dgm:pt modelId="{329B72F3-CA0B-4152-B9F3-167E9214C482}" type="pres">
      <dgm:prSet presAssocID="{77FC99F9-255C-491F-9B12-B0F5D4729227}" presName="composite" presStyleCnt="0"/>
      <dgm:spPr/>
    </dgm:pt>
    <dgm:pt modelId="{5A0C4DF0-32D8-4C43-A794-A6822DF55E33}" type="pres">
      <dgm:prSet presAssocID="{77FC99F9-255C-491F-9B12-B0F5D4729227}" presName="background" presStyleLbl="node0" presStyleIdx="0" presStyleCnt="3"/>
      <dgm:spPr/>
    </dgm:pt>
    <dgm:pt modelId="{BF13CCB8-F176-4AFE-B0EF-D7B97E383697}" type="pres">
      <dgm:prSet presAssocID="{77FC99F9-255C-491F-9B12-B0F5D4729227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EA1C20-B9DA-415A-BB4C-959808B03D75}" type="pres">
      <dgm:prSet presAssocID="{77FC99F9-255C-491F-9B12-B0F5D4729227}" presName="hierChild2" presStyleCnt="0"/>
      <dgm:spPr/>
    </dgm:pt>
    <dgm:pt modelId="{98D4B7B0-215E-4B49-992C-A7EF373A9976}" type="pres">
      <dgm:prSet presAssocID="{F18FAE83-AC00-4DD3-8FA7-7A50A6A665BA}" presName="hierRoot1" presStyleCnt="0"/>
      <dgm:spPr/>
    </dgm:pt>
    <dgm:pt modelId="{68724020-2E31-4B34-8C3C-453048D89386}" type="pres">
      <dgm:prSet presAssocID="{F18FAE83-AC00-4DD3-8FA7-7A50A6A665BA}" presName="composite" presStyleCnt="0"/>
      <dgm:spPr/>
    </dgm:pt>
    <dgm:pt modelId="{2DC480B6-CC71-4945-86CC-F14D103F781E}" type="pres">
      <dgm:prSet presAssocID="{F18FAE83-AC00-4DD3-8FA7-7A50A6A665BA}" presName="background" presStyleLbl="node0" presStyleIdx="1" presStyleCnt="3"/>
      <dgm:spPr/>
    </dgm:pt>
    <dgm:pt modelId="{01EFF193-73A8-4016-9A7D-4418C74CE06D}" type="pres">
      <dgm:prSet presAssocID="{F18FAE83-AC00-4DD3-8FA7-7A50A6A665BA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8BE88-306A-4EDF-85A4-0063218FCE98}" type="pres">
      <dgm:prSet presAssocID="{F18FAE83-AC00-4DD3-8FA7-7A50A6A665BA}" presName="hierChild2" presStyleCnt="0"/>
      <dgm:spPr/>
    </dgm:pt>
    <dgm:pt modelId="{4599025E-69F1-4149-9EED-4E9409B2B7F5}" type="pres">
      <dgm:prSet presAssocID="{6A86693A-EF1B-4245-ACCE-97B11C1295E2}" presName="hierRoot1" presStyleCnt="0"/>
      <dgm:spPr/>
    </dgm:pt>
    <dgm:pt modelId="{389E27BA-5510-4161-8184-2B57F6ACA2E6}" type="pres">
      <dgm:prSet presAssocID="{6A86693A-EF1B-4245-ACCE-97B11C1295E2}" presName="composite" presStyleCnt="0"/>
      <dgm:spPr/>
    </dgm:pt>
    <dgm:pt modelId="{C46E9507-D5A7-4F4D-9828-44E62FC9EBE8}" type="pres">
      <dgm:prSet presAssocID="{6A86693A-EF1B-4245-ACCE-97B11C1295E2}" presName="background" presStyleLbl="node0" presStyleIdx="2" presStyleCnt="3"/>
      <dgm:spPr/>
    </dgm:pt>
    <dgm:pt modelId="{A37BAFA6-3133-411B-885F-A2C68927D2AC}" type="pres">
      <dgm:prSet presAssocID="{6A86693A-EF1B-4245-ACCE-97B11C1295E2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767A4-7D49-4855-AD96-765C01A8374E}" type="pres">
      <dgm:prSet presAssocID="{6A86693A-EF1B-4245-ACCE-97B11C1295E2}" presName="hierChild2" presStyleCnt="0"/>
      <dgm:spPr/>
    </dgm:pt>
  </dgm:ptLst>
  <dgm:cxnLst>
    <dgm:cxn modelId="{F7E75B20-DFC5-4361-8E0C-5B79F4279F54}" type="presOf" srcId="{EF798D93-C09B-4766-AF96-AD16435C5F6D}" destId="{E5C08605-0AFE-49C2-AC5A-2E8C7A0BD215}" srcOrd="0" destOrd="0" presId="urn:microsoft.com/office/officeart/2005/8/layout/hierarchy1"/>
    <dgm:cxn modelId="{EFC3DAC8-EE26-4507-89D2-E726DE6BDACB}" srcId="{EF798D93-C09B-4766-AF96-AD16435C5F6D}" destId="{77FC99F9-255C-491F-9B12-B0F5D4729227}" srcOrd="0" destOrd="0" parTransId="{85E83D97-0576-4A29-A84F-9A392E4B39C2}" sibTransId="{EB1E1AAF-162E-4E51-BD2E-B4F6906870AD}"/>
    <dgm:cxn modelId="{3D8B0E0E-7EDA-4337-A381-1E372A18A953}" type="presOf" srcId="{6A86693A-EF1B-4245-ACCE-97B11C1295E2}" destId="{A37BAFA6-3133-411B-885F-A2C68927D2AC}" srcOrd="0" destOrd="0" presId="urn:microsoft.com/office/officeart/2005/8/layout/hierarchy1"/>
    <dgm:cxn modelId="{B99EBD55-9088-422C-86AA-89554C87B1C8}" srcId="{EF798D93-C09B-4766-AF96-AD16435C5F6D}" destId="{6A86693A-EF1B-4245-ACCE-97B11C1295E2}" srcOrd="2" destOrd="0" parTransId="{47D5CD85-2FCB-4241-A422-9D0B5063ADDA}" sibTransId="{C03A502B-520D-4092-82BD-0439BEA74BB8}"/>
    <dgm:cxn modelId="{94D4F950-992D-4E6C-ACF8-539ED15AFAA6}" srcId="{EF798D93-C09B-4766-AF96-AD16435C5F6D}" destId="{F18FAE83-AC00-4DD3-8FA7-7A50A6A665BA}" srcOrd="1" destOrd="0" parTransId="{EB76495B-16F8-4320-AF2D-BB1A258B22B1}" sibTransId="{ABACD237-1C2C-4A6A-ADEA-597EBC551509}"/>
    <dgm:cxn modelId="{54EA9CC7-769C-4B83-A38F-4377C46E401F}" type="presOf" srcId="{F18FAE83-AC00-4DD3-8FA7-7A50A6A665BA}" destId="{01EFF193-73A8-4016-9A7D-4418C74CE06D}" srcOrd="0" destOrd="0" presId="urn:microsoft.com/office/officeart/2005/8/layout/hierarchy1"/>
    <dgm:cxn modelId="{B339FE4B-221E-48AB-8C3D-2DE4346399A6}" type="presOf" srcId="{77FC99F9-255C-491F-9B12-B0F5D4729227}" destId="{BF13CCB8-F176-4AFE-B0EF-D7B97E383697}" srcOrd="0" destOrd="0" presId="urn:microsoft.com/office/officeart/2005/8/layout/hierarchy1"/>
    <dgm:cxn modelId="{60A7167E-7580-4477-A394-DF31A11F9F9C}" type="presParOf" srcId="{E5C08605-0AFE-49C2-AC5A-2E8C7A0BD215}" destId="{09ED1B98-329E-4919-A023-50EC62E0008E}" srcOrd="0" destOrd="0" presId="urn:microsoft.com/office/officeart/2005/8/layout/hierarchy1"/>
    <dgm:cxn modelId="{58C0D02A-ECC4-443D-BFB5-37F4E272D240}" type="presParOf" srcId="{09ED1B98-329E-4919-A023-50EC62E0008E}" destId="{329B72F3-CA0B-4152-B9F3-167E9214C482}" srcOrd="0" destOrd="0" presId="urn:microsoft.com/office/officeart/2005/8/layout/hierarchy1"/>
    <dgm:cxn modelId="{BA2E35E7-F283-41C9-BC7C-617A47C88029}" type="presParOf" srcId="{329B72F3-CA0B-4152-B9F3-167E9214C482}" destId="{5A0C4DF0-32D8-4C43-A794-A6822DF55E33}" srcOrd="0" destOrd="0" presId="urn:microsoft.com/office/officeart/2005/8/layout/hierarchy1"/>
    <dgm:cxn modelId="{9FA103EB-4B14-4004-961E-64A44A92B7F7}" type="presParOf" srcId="{329B72F3-CA0B-4152-B9F3-167E9214C482}" destId="{BF13CCB8-F176-4AFE-B0EF-D7B97E383697}" srcOrd="1" destOrd="0" presId="urn:microsoft.com/office/officeart/2005/8/layout/hierarchy1"/>
    <dgm:cxn modelId="{F25F1801-B3AA-40E7-A1C2-8662ED898A07}" type="presParOf" srcId="{09ED1B98-329E-4919-A023-50EC62E0008E}" destId="{2AEA1C20-B9DA-415A-BB4C-959808B03D75}" srcOrd="1" destOrd="0" presId="urn:microsoft.com/office/officeart/2005/8/layout/hierarchy1"/>
    <dgm:cxn modelId="{618ACE24-232A-411C-969A-4BC6B65FAA5D}" type="presParOf" srcId="{E5C08605-0AFE-49C2-AC5A-2E8C7A0BD215}" destId="{98D4B7B0-215E-4B49-992C-A7EF373A9976}" srcOrd="1" destOrd="0" presId="urn:microsoft.com/office/officeart/2005/8/layout/hierarchy1"/>
    <dgm:cxn modelId="{8306E77E-E449-4962-B627-C88932159A45}" type="presParOf" srcId="{98D4B7B0-215E-4B49-992C-A7EF373A9976}" destId="{68724020-2E31-4B34-8C3C-453048D89386}" srcOrd="0" destOrd="0" presId="urn:microsoft.com/office/officeart/2005/8/layout/hierarchy1"/>
    <dgm:cxn modelId="{7A82EBDD-50B3-4201-91B4-2957076D0DDA}" type="presParOf" srcId="{68724020-2E31-4B34-8C3C-453048D89386}" destId="{2DC480B6-CC71-4945-86CC-F14D103F781E}" srcOrd="0" destOrd="0" presId="urn:microsoft.com/office/officeart/2005/8/layout/hierarchy1"/>
    <dgm:cxn modelId="{ECEAD569-516F-4599-B611-8FA5DBB4ACCB}" type="presParOf" srcId="{68724020-2E31-4B34-8C3C-453048D89386}" destId="{01EFF193-73A8-4016-9A7D-4418C74CE06D}" srcOrd="1" destOrd="0" presId="urn:microsoft.com/office/officeart/2005/8/layout/hierarchy1"/>
    <dgm:cxn modelId="{8E093F1A-670B-4A6E-9AE6-4B7D04FEA346}" type="presParOf" srcId="{98D4B7B0-215E-4B49-992C-A7EF373A9976}" destId="{C3D8BE88-306A-4EDF-85A4-0063218FCE98}" srcOrd="1" destOrd="0" presId="urn:microsoft.com/office/officeart/2005/8/layout/hierarchy1"/>
    <dgm:cxn modelId="{FE10FE6D-71AE-4F5C-8892-ABEDEC0F8329}" type="presParOf" srcId="{E5C08605-0AFE-49C2-AC5A-2E8C7A0BD215}" destId="{4599025E-69F1-4149-9EED-4E9409B2B7F5}" srcOrd="2" destOrd="0" presId="urn:microsoft.com/office/officeart/2005/8/layout/hierarchy1"/>
    <dgm:cxn modelId="{3568794A-C932-401B-BF37-DCB32585D122}" type="presParOf" srcId="{4599025E-69F1-4149-9EED-4E9409B2B7F5}" destId="{389E27BA-5510-4161-8184-2B57F6ACA2E6}" srcOrd="0" destOrd="0" presId="urn:microsoft.com/office/officeart/2005/8/layout/hierarchy1"/>
    <dgm:cxn modelId="{098EBCFE-826B-42D6-8FDE-387D6CCC94A9}" type="presParOf" srcId="{389E27BA-5510-4161-8184-2B57F6ACA2E6}" destId="{C46E9507-D5A7-4F4D-9828-44E62FC9EBE8}" srcOrd="0" destOrd="0" presId="urn:microsoft.com/office/officeart/2005/8/layout/hierarchy1"/>
    <dgm:cxn modelId="{CB671E1B-E67B-4AC0-89F2-200F241344AE}" type="presParOf" srcId="{389E27BA-5510-4161-8184-2B57F6ACA2E6}" destId="{A37BAFA6-3133-411B-885F-A2C68927D2AC}" srcOrd="1" destOrd="0" presId="urn:microsoft.com/office/officeart/2005/8/layout/hierarchy1"/>
    <dgm:cxn modelId="{4EDDEEFC-666B-4034-9E3E-7829D8543D4E}" type="presParOf" srcId="{4599025E-69F1-4149-9EED-4E9409B2B7F5}" destId="{12D767A4-7D49-4855-AD96-765C01A837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B0BFD-5F8B-4785-855A-70C323BC8BE1}" type="doc">
      <dgm:prSet loTypeId="urn:microsoft.com/office/officeart/2008/layout/Lin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9F4826-6089-4E8B-8B7C-2168EA7E111D}">
      <dgm:prSet/>
      <dgm:spPr/>
      <dgm:t>
        <a:bodyPr/>
        <a:lstStyle/>
        <a:p>
          <a:r>
            <a:rPr lang="en-US" dirty="0"/>
            <a:t>Lauren Cutler, Justin Hunt, Lauren McKinnon, Justin Miller, Perry Ridge</a:t>
          </a:r>
        </a:p>
      </dgm:t>
    </dgm:pt>
    <dgm:pt modelId="{924E2C3B-34C5-482A-B101-BD37DE82E170}" type="parTrans" cxnId="{98C5D550-99A2-4691-BB6D-7F0E6606C94B}">
      <dgm:prSet/>
      <dgm:spPr/>
      <dgm:t>
        <a:bodyPr/>
        <a:lstStyle/>
        <a:p>
          <a:endParaRPr lang="en-US"/>
        </a:p>
      </dgm:t>
    </dgm:pt>
    <dgm:pt modelId="{4685A72A-FF3C-4CC2-ADE2-24E8E65F3FC2}" type="sibTrans" cxnId="{98C5D550-99A2-4691-BB6D-7F0E6606C94B}">
      <dgm:prSet/>
      <dgm:spPr/>
      <dgm:t>
        <a:bodyPr/>
        <a:lstStyle/>
        <a:p>
          <a:endParaRPr lang="en-US"/>
        </a:p>
      </dgm:t>
    </dgm:pt>
    <dgm:pt modelId="{D5B099DF-12A6-4171-9D64-8EF17FCF9427}">
      <dgm:prSet/>
      <dgm:spPr/>
      <dgm:t>
        <a:bodyPr/>
        <a:lstStyle/>
        <a:p>
          <a:r>
            <a:rPr lang="en-US" dirty="0"/>
            <a:t>Matthew Hodgman, Taylor </a:t>
          </a:r>
          <a:r>
            <a:rPr lang="en-US" dirty="0" err="1"/>
            <a:t>Meurs</a:t>
          </a:r>
          <a:r>
            <a:rPr lang="en-US" dirty="0"/>
            <a:t>, Justin Miller, John S.K. Kauwe</a:t>
          </a:r>
        </a:p>
      </dgm:t>
    </dgm:pt>
    <dgm:pt modelId="{34611FDF-3CEA-4706-A944-B2E0096C42C1}" type="parTrans" cxnId="{5E84D8FA-7428-41BE-94BE-398AA311E987}">
      <dgm:prSet/>
      <dgm:spPr/>
      <dgm:t>
        <a:bodyPr/>
        <a:lstStyle/>
        <a:p>
          <a:endParaRPr lang="en-US"/>
        </a:p>
      </dgm:t>
    </dgm:pt>
    <dgm:pt modelId="{D34B9A5D-4336-4D24-8437-DDA66F701CB0}" type="sibTrans" cxnId="{5E84D8FA-7428-41BE-94BE-398AA311E987}">
      <dgm:prSet/>
      <dgm:spPr/>
      <dgm:t>
        <a:bodyPr/>
        <a:lstStyle/>
        <a:p>
          <a:endParaRPr lang="en-US"/>
        </a:p>
      </dgm:t>
    </dgm:pt>
    <dgm:pt modelId="{838F7D77-A82D-4788-8149-B82304D9FB83}">
      <dgm:prSet/>
      <dgm:spPr/>
      <dgm:t>
        <a:bodyPr/>
        <a:lstStyle/>
        <a:p>
          <a:r>
            <a:rPr lang="en-US" dirty="0"/>
            <a:t>Lauren McKinnon, Josue Gonzalez, Perry Ridge, Justin Miller, John S.K. Kauwe </a:t>
          </a:r>
        </a:p>
      </dgm:t>
    </dgm:pt>
    <dgm:pt modelId="{73CC04AE-1889-4748-91E6-26F04D7DDDA7}" type="parTrans" cxnId="{C18392C8-2B12-445D-9980-1658004FFCA4}">
      <dgm:prSet/>
      <dgm:spPr/>
      <dgm:t>
        <a:bodyPr/>
        <a:lstStyle/>
        <a:p>
          <a:endParaRPr lang="en-US"/>
        </a:p>
      </dgm:t>
    </dgm:pt>
    <dgm:pt modelId="{F5F2D7BA-9EF9-4899-8EC5-599CF301DAFD}" type="sibTrans" cxnId="{C18392C8-2B12-445D-9980-1658004FFCA4}">
      <dgm:prSet/>
      <dgm:spPr/>
      <dgm:t>
        <a:bodyPr/>
        <a:lstStyle/>
        <a:p>
          <a:endParaRPr lang="en-US"/>
        </a:p>
      </dgm:t>
    </dgm:pt>
    <dgm:pt modelId="{4663C027-A71D-4752-8EE6-51960119CF48}">
      <dgm:prSet/>
      <dgm:spPr/>
      <dgm:t>
        <a:bodyPr/>
        <a:lstStyle/>
        <a:p>
          <a:r>
            <a:rPr lang="en-US" dirty="0"/>
            <a:t>Taylor </a:t>
          </a:r>
          <a:r>
            <a:rPr lang="en-US" dirty="0" err="1"/>
            <a:t>Meurs</a:t>
          </a:r>
          <a:r>
            <a:rPr lang="en-US" dirty="0"/>
            <a:t>, Matthew Hodgman, Justin Miller, John S.K. Kauwe</a:t>
          </a:r>
        </a:p>
      </dgm:t>
    </dgm:pt>
    <dgm:pt modelId="{C10A3EFE-061F-487F-A523-E3E32E1FF21B}" type="parTrans" cxnId="{4022D4EE-4CA1-4194-9BF2-5DAF597D01FB}">
      <dgm:prSet/>
      <dgm:spPr/>
      <dgm:t>
        <a:bodyPr/>
        <a:lstStyle/>
        <a:p>
          <a:endParaRPr lang="en-US"/>
        </a:p>
      </dgm:t>
    </dgm:pt>
    <dgm:pt modelId="{C6D10A40-2690-4D7B-A7F9-9700663EE264}" type="sibTrans" cxnId="{4022D4EE-4CA1-4194-9BF2-5DAF597D01FB}">
      <dgm:prSet/>
      <dgm:spPr/>
      <dgm:t>
        <a:bodyPr/>
        <a:lstStyle/>
        <a:p>
          <a:endParaRPr lang="en-US"/>
        </a:p>
      </dgm:t>
    </dgm:pt>
    <dgm:pt modelId="{2A86B333-A801-44DC-9748-95576338ECC4}">
      <dgm:prSet/>
      <dgm:spPr/>
      <dgm:t>
        <a:bodyPr/>
        <a:lstStyle/>
        <a:p>
          <a:r>
            <a:rPr lang="en-US" dirty="0"/>
            <a:t>Justin Miller and John S.K. Kauwe</a:t>
          </a:r>
        </a:p>
      </dgm:t>
    </dgm:pt>
    <dgm:pt modelId="{7472C745-951C-48CF-BA6E-E791D5BFC270}" type="parTrans" cxnId="{D1BFC38C-A9B4-4E36-B090-CFA447617716}">
      <dgm:prSet/>
      <dgm:spPr/>
      <dgm:t>
        <a:bodyPr/>
        <a:lstStyle/>
        <a:p>
          <a:endParaRPr lang="en-US"/>
        </a:p>
      </dgm:t>
    </dgm:pt>
    <dgm:pt modelId="{F5B01A03-3676-41C3-A782-E1C65770381B}" type="sibTrans" cxnId="{D1BFC38C-A9B4-4E36-B090-CFA447617716}">
      <dgm:prSet/>
      <dgm:spPr/>
      <dgm:t>
        <a:bodyPr/>
        <a:lstStyle/>
        <a:p>
          <a:endParaRPr lang="en-US"/>
        </a:p>
      </dgm:t>
    </dgm:pt>
    <dgm:pt modelId="{7F85DF07-CB72-4B80-8A63-029EBE456220}">
      <dgm:prSet/>
      <dgm:spPr/>
      <dgm:t>
        <a:bodyPr/>
        <a:lstStyle/>
        <a:p>
          <a:r>
            <a:rPr lang="en-US"/>
            <a:t>P18: A comprehensive analysis of orthologous genes across all domains</a:t>
          </a:r>
        </a:p>
      </dgm:t>
    </dgm:pt>
    <dgm:pt modelId="{55E89FDA-0EC4-4A84-8135-2608EB02E703}" type="parTrans" cxnId="{CA1710B2-B36D-43DB-9F07-ADF69294339A}">
      <dgm:prSet/>
      <dgm:spPr/>
      <dgm:t>
        <a:bodyPr/>
        <a:lstStyle/>
        <a:p>
          <a:endParaRPr lang="en-US"/>
        </a:p>
      </dgm:t>
    </dgm:pt>
    <dgm:pt modelId="{ACEA2290-DC44-4127-A1BA-A5A94C0A0FD6}" type="sibTrans" cxnId="{CA1710B2-B36D-43DB-9F07-ADF69294339A}">
      <dgm:prSet/>
      <dgm:spPr/>
      <dgm:t>
        <a:bodyPr/>
        <a:lstStyle/>
        <a:p>
          <a:endParaRPr lang="en-US"/>
        </a:p>
      </dgm:t>
    </dgm:pt>
    <dgm:pt modelId="{230039A8-951F-494E-A18B-341BE83EC475}">
      <dgm:prSet/>
      <dgm:spPr/>
      <dgm:t>
        <a:bodyPr/>
        <a:lstStyle/>
        <a:p>
          <a:r>
            <a:rPr lang="en-US" dirty="0"/>
            <a:t>P33: CUBAP: An interactive web portal for analyzing codon usage bias across populations</a:t>
          </a:r>
        </a:p>
      </dgm:t>
    </dgm:pt>
    <dgm:pt modelId="{88CB59FF-B0E9-4BFE-BE52-9C1CC3D9B549}" type="parTrans" cxnId="{1B1E5CF9-8742-43B0-B08E-16EBA8CC362B}">
      <dgm:prSet/>
      <dgm:spPr/>
      <dgm:t>
        <a:bodyPr/>
        <a:lstStyle/>
        <a:p>
          <a:endParaRPr lang="en-US"/>
        </a:p>
      </dgm:t>
    </dgm:pt>
    <dgm:pt modelId="{8C18A0A3-268C-40DE-83D0-89B824AFD262}" type="sibTrans" cxnId="{1B1E5CF9-8742-43B0-B08E-16EBA8CC362B}">
      <dgm:prSet/>
      <dgm:spPr/>
      <dgm:t>
        <a:bodyPr/>
        <a:lstStyle/>
        <a:p>
          <a:endParaRPr lang="en-US"/>
        </a:p>
      </dgm:t>
    </dgm:pt>
    <dgm:pt modelId="{DA92DF7B-B8D2-4356-BAC5-EE47416262F3}">
      <dgm:prSet/>
      <dgm:spPr/>
      <dgm:t>
        <a:bodyPr/>
        <a:lstStyle/>
        <a:p>
          <a:r>
            <a:rPr lang="en-US"/>
            <a:t>P50: Using ramp sequences to identify causes of disease association</a:t>
          </a:r>
          <a:endParaRPr lang="en-US" dirty="0"/>
        </a:p>
      </dgm:t>
    </dgm:pt>
    <dgm:pt modelId="{64234470-2708-428A-B126-3C80464B858C}" type="parTrans" cxnId="{FBE31EA4-FC42-452F-ADAD-F5CC9FED4189}">
      <dgm:prSet/>
      <dgm:spPr/>
      <dgm:t>
        <a:bodyPr/>
        <a:lstStyle/>
        <a:p>
          <a:endParaRPr lang="en-US"/>
        </a:p>
      </dgm:t>
    </dgm:pt>
    <dgm:pt modelId="{8F1F14BA-86BC-4F1A-BEDA-759B188012EB}" type="sibTrans" cxnId="{FBE31EA4-FC42-452F-ADAD-F5CC9FED4189}">
      <dgm:prSet/>
      <dgm:spPr/>
      <dgm:t>
        <a:bodyPr/>
        <a:lstStyle/>
        <a:p>
          <a:endParaRPr lang="en-US"/>
        </a:p>
      </dgm:t>
    </dgm:pt>
    <dgm:pt modelId="{A88AF424-D0FB-4C96-8F83-777FFB803415}">
      <dgm:prSet/>
      <dgm:spPr/>
      <dgm:t>
        <a:bodyPr/>
        <a:lstStyle/>
        <a:p>
          <a:r>
            <a:rPr lang="en-US"/>
            <a:t>P52: Codon usage biases have significant implications in population stratification</a:t>
          </a:r>
          <a:endParaRPr lang="en-US" dirty="0"/>
        </a:p>
      </dgm:t>
    </dgm:pt>
    <dgm:pt modelId="{FA716D31-B352-484E-BD12-29BFAA5A0AD7}" type="parTrans" cxnId="{EDECD7ED-0F7D-42F3-8726-4DE9E9C48AFF}">
      <dgm:prSet/>
      <dgm:spPr/>
      <dgm:t>
        <a:bodyPr/>
        <a:lstStyle/>
        <a:p>
          <a:endParaRPr lang="en-US"/>
        </a:p>
      </dgm:t>
    </dgm:pt>
    <dgm:pt modelId="{CC07E274-701D-4A8F-8342-79AC14A7AB5E}" type="sibTrans" cxnId="{EDECD7ED-0F7D-42F3-8726-4DE9E9C48AFF}">
      <dgm:prSet/>
      <dgm:spPr/>
      <dgm:t>
        <a:bodyPr/>
        <a:lstStyle/>
        <a:p>
          <a:endParaRPr lang="en-US"/>
        </a:p>
      </dgm:t>
    </dgm:pt>
    <dgm:pt modelId="{72B31B5E-41CE-4F62-9637-4FE43A7D352E}">
      <dgm:prSet/>
      <dgm:spPr/>
      <dgm:t>
        <a:bodyPr/>
        <a:lstStyle/>
        <a:p>
          <a:r>
            <a:rPr lang="en-US"/>
            <a:t>P54: Pathogenic synonymous variants are more likely to affect codon usage biases than benign synonymous variants</a:t>
          </a:r>
          <a:endParaRPr lang="en-US" dirty="0"/>
        </a:p>
      </dgm:t>
    </dgm:pt>
    <dgm:pt modelId="{4A7510CC-628E-4AA8-84DB-1027AD6F4B2A}" type="parTrans" cxnId="{514D99D2-211F-4CD1-8831-64CFDDD29A39}">
      <dgm:prSet/>
      <dgm:spPr/>
      <dgm:t>
        <a:bodyPr/>
        <a:lstStyle/>
        <a:p>
          <a:endParaRPr lang="en-US"/>
        </a:p>
      </dgm:t>
    </dgm:pt>
    <dgm:pt modelId="{D94F8C49-EEC8-43B1-BCC7-F4451B6D2AFC}" type="sibTrans" cxnId="{514D99D2-211F-4CD1-8831-64CFDDD29A39}">
      <dgm:prSet/>
      <dgm:spPr/>
      <dgm:t>
        <a:bodyPr/>
        <a:lstStyle/>
        <a:p>
          <a:endParaRPr lang="en-US"/>
        </a:p>
      </dgm:t>
    </dgm:pt>
    <dgm:pt modelId="{B57EF1BE-DE2D-41C1-B87D-675734BC15FA}" type="pres">
      <dgm:prSet presAssocID="{1A3B0BFD-5F8B-4785-855A-70C323BC8B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5DEED84-FFE5-4548-9BD0-39B4F35B889C}" type="pres">
      <dgm:prSet presAssocID="{6F9F4826-6089-4E8B-8B7C-2168EA7E111D}" presName="thickLine" presStyleLbl="alignNode1" presStyleIdx="0" presStyleCnt="5"/>
      <dgm:spPr/>
    </dgm:pt>
    <dgm:pt modelId="{5E7B0600-62A9-4BA0-A1EC-727E37A18539}" type="pres">
      <dgm:prSet presAssocID="{6F9F4826-6089-4E8B-8B7C-2168EA7E111D}" presName="horz1" presStyleCnt="0"/>
      <dgm:spPr/>
    </dgm:pt>
    <dgm:pt modelId="{3AAC6404-5E7D-481C-A00A-B226450755FC}" type="pres">
      <dgm:prSet presAssocID="{6F9F4826-6089-4E8B-8B7C-2168EA7E111D}" presName="tx1" presStyleLbl="revTx" presStyleIdx="0" presStyleCnt="10"/>
      <dgm:spPr/>
      <dgm:t>
        <a:bodyPr/>
        <a:lstStyle/>
        <a:p>
          <a:endParaRPr lang="en-US"/>
        </a:p>
      </dgm:t>
    </dgm:pt>
    <dgm:pt modelId="{06ACBC54-46F5-45DF-A438-98286356FD03}" type="pres">
      <dgm:prSet presAssocID="{6F9F4826-6089-4E8B-8B7C-2168EA7E111D}" presName="vert1" presStyleCnt="0"/>
      <dgm:spPr/>
    </dgm:pt>
    <dgm:pt modelId="{38F46B0A-E39B-4809-83A6-97F4C162711C}" type="pres">
      <dgm:prSet presAssocID="{7F85DF07-CB72-4B80-8A63-029EBE456220}" presName="vertSpace2a" presStyleCnt="0"/>
      <dgm:spPr/>
    </dgm:pt>
    <dgm:pt modelId="{5BD721C3-458F-4B27-B497-08E0B1FCC132}" type="pres">
      <dgm:prSet presAssocID="{7F85DF07-CB72-4B80-8A63-029EBE456220}" presName="horz2" presStyleCnt="0"/>
      <dgm:spPr/>
    </dgm:pt>
    <dgm:pt modelId="{BF1BAF92-BCF1-4C69-9967-625B3256DCE3}" type="pres">
      <dgm:prSet presAssocID="{7F85DF07-CB72-4B80-8A63-029EBE456220}" presName="horzSpace2" presStyleCnt="0"/>
      <dgm:spPr/>
    </dgm:pt>
    <dgm:pt modelId="{186222E3-A745-46B9-B3A1-6FCC4D8158AB}" type="pres">
      <dgm:prSet presAssocID="{7F85DF07-CB72-4B80-8A63-029EBE456220}" presName="tx2" presStyleLbl="revTx" presStyleIdx="1" presStyleCnt="10"/>
      <dgm:spPr/>
      <dgm:t>
        <a:bodyPr/>
        <a:lstStyle/>
        <a:p>
          <a:endParaRPr lang="en-US"/>
        </a:p>
      </dgm:t>
    </dgm:pt>
    <dgm:pt modelId="{00D41DD6-CE1A-4D0E-8564-0C4F86168AB7}" type="pres">
      <dgm:prSet presAssocID="{7F85DF07-CB72-4B80-8A63-029EBE456220}" presName="vert2" presStyleCnt="0"/>
      <dgm:spPr/>
    </dgm:pt>
    <dgm:pt modelId="{AFD25E2D-908C-4FA9-B220-92CFF9BFCC6F}" type="pres">
      <dgm:prSet presAssocID="{7F85DF07-CB72-4B80-8A63-029EBE456220}" presName="thinLine2b" presStyleLbl="callout" presStyleIdx="0" presStyleCnt="5"/>
      <dgm:spPr/>
    </dgm:pt>
    <dgm:pt modelId="{DA5FADCD-CED2-4A1C-84FE-9B69B089B133}" type="pres">
      <dgm:prSet presAssocID="{7F85DF07-CB72-4B80-8A63-029EBE456220}" presName="vertSpace2b" presStyleCnt="0"/>
      <dgm:spPr/>
    </dgm:pt>
    <dgm:pt modelId="{45AD6E8A-A57C-4176-89D3-E954BCED4660}" type="pres">
      <dgm:prSet presAssocID="{D5B099DF-12A6-4171-9D64-8EF17FCF9427}" presName="thickLine" presStyleLbl="alignNode1" presStyleIdx="1" presStyleCnt="5"/>
      <dgm:spPr/>
    </dgm:pt>
    <dgm:pt modelId="{E10FEC60-AB8A-49BF-8CE2-7EEBC97D71C5}" type="pres">
      <dgm:prSet presAssocID="{D5B099DF-12A6-4171-9D64-8EF17FCF9427}" presName="horz1" presStyleCnt="0"/>
      <dgm:spPr/>
    </dgm:pt>
    <dgm:pt modelId="{E659C072-310B-42A3-8B9B-99ABCAD61B95}" type="pres">
      <dgm:prSet presAssocID="{D5B099DF-12A6-4171-9D64-8EF17FCF9427}" presName="tx1" presStyleLbl="revTx" presStyleIdx="2" presStyleCnt="10"/>
      <dgm:spPr/>
      <dgm:t>
        <a:bodyPr/>
        <a:lstStyle/>
        <a:p>
          <a:endParaRPr lang="en-US"/>
        </a:p>
      </dgm:t>
    </dgm:pt>
    <dgm:pt modelId="{0C9308A4-7772-47A4-AB7D-D0BE84F79C16}" type="pres">
      <dgm:prSet presAssocID="{D5B099DF-12A6-4171-9D64-8EF17FCF9427}" presName="vert1" presStyleCnt="0"/>
      <dgm:spPr/>
    </dgm:pt>
    <dgm:pt modelId="{26695EF4-8671-409A-84D4-3D8C614241B4}" type="pres">
      <dgm:prSet presAssocID="{230039A8-951F-494E-A18B-341BE83EC475}" presName="vertSpace2a" presStyleCnt="0"/>
      <dgm:spPr/>
    </dgm:pt>
    <dgm:pt modelId="{0F1C7073-9F12-4A00-8E83-1AA134C6F458}" type="pres">
      <dgm:prSet presAssocID="{230039A8-951F-494E-A18B-341BE83EC475}" presName="horz2" presStyleCnt="0"/>
      <dgm:spPr/>
    </dgm:pt>
    <dgm:pt modelId="{9BBD3DDB-21C6-4F0E-8FB5-058BD54B6622}" type="pres">
      <dgm:prSet presAssocID="{230039A8-951F-494E-A18B-341BE83EC475}" presName="horzSpace2" presStyleCnt="0"/>
      <dgm:spPr/>
    </dgm:pt>
    <dgm:pt modelId="{4A79DDEE-BEED-44F2-B585-39899D961904}" type="pres">
      <dgm:prSet presAssocID="{230039A8-951F-494E-A18B-341BE83EC475}" presName="tx2" presStyleLbl="revTx" presStyleIdx="3" presStyleCnt="10"/>
      <dgm:spPr/>
      <dgm:t>
        <a:bodyPr/>
        <a:lstStyle/>
        <a:p>
          <a:endParaRPr lang="en-US"/>
        </a:p>
      </dgm:t>
    </dgm:pt>
    <dgm:pt modelId="{9EA10A19-0077-427A-A8AB-FA5D9217273E}" type="pres">
      <dgm:prSet presAssocID="{230039A8-951F-494E-A18B-341BE83EC475}" presName="vert2" presStyleCnt="0"/>
      <dgm:spPr/>
    </dgm:pt>
    <dgm:pt modelId="{27A845A2-9851-4AD2-BC60-8DA333F3542B}" type="pres">
      <dgm:prSet presAssocID="{230039A8-951F-494E-A18B-341BE83EC475}" presName="thinLine2b" presStyleLbl="callout" presStyleIdx="1" presStyleCnt="5"/>
      <dgm:spPr/>
    </dgm:pt>
    <dgm:pt modelId="{BC54488C-2FB4-46E3-B08B-3F23EFA0379F}" type="pres">
      <dgm:prSet presAssocID="{230039A8-951F-494E-A18B-341BE83EC475}" presName="vertSpace2b" presStyleCnt="0"/>
      <dgm:spPr/>
    </dgm:pt>
    <dgm:pt modelId="{989E8A73-D27C-4564-B975-E384510F5D01}" type="pres">
      <dgm:prSet presAssocID="{838F7D77-A82D-4788-8149-B82304D9FB83}" presName="thickLine" presStyleLbl="alignNode1" presStyleIdx="2" presStyleCnt="5"/>
      <dgm:spPr/>
    </dgm:pt>
    <dgm:pt modelId="{91C4B3C4-6F90-4197-87A1-CEBF46DAF36D}" type="pres">
      <dgm:prSet presAssocID="{838F7D77-A82D-4788-8149-B82304D9FB83}" presName="horz1" presStyleCnt="0"/>
      <dgm:spPr/>
    </dgm:pt>
    <dgm:pt modelId="{83D491BC-2847-472A-82F3-AAC2D1999658}" type="pres">
      <dgm:prSet presAssocID="{838F7D77-A82D-4788-8149-B82304D9FB83}" presName="tx1" presStyleLbl="revTx" presStyleIdx="4" presStyleCnt="10"/>
      <dgm:spPr/>
      <dgm:t>
        <a:bodyPr/>
        <a:lstStyle/>
        <a:p>
          <a:endParaRPr lang="en-US"/>
        </a:p>
      </dgm:t>
    </dgm:pt>
    <dgm:pt modelId="{76E5B328-F47B-4ED9-B8D4-4E2AAD36BF55}" type="pres">
      <dgm:prSet presAssocID="{838F7D77-A82D-4788-8149-B82304D9FB83}" presName="vert1" presStyleCnt="0"/>
      <dgm:spPr/>
    </dgm:pt>
    <dgm:pt modelId="{81CF5ECE-9241-4372-8936-74787F349602}" type="pres">
      <dgm:prSet presAssocID="{DA92DF7B-B8D2-4356-BAC5-EE47416262F3}" presName="vertSpace2a" presStyleCnt="0"/>
      <dgm:spPr/>
    </dgm:pt>
    <dgm:pt modelId="{E0123680-8B2D-479C-841C-B4CB87FFCEDD}" type="pres">
      <dgm:prSet presAssocID="{DA92DF7B-B8D2-4356-BAC5-EE47416262F3}" presName="horz2" presStyleCnt="0"/>
      <dgm:spPr/>
    </dgm:pt>
    <dgm:pt modelId="{F86BB44C-3250-40E7-ABE1-112CCF37BD68}" type="pres">
      <dgm:prSet presAssocID="{DA92DF7B-B8D2-4356-BAC5-EE47416262F3}" presName="horzSpace2" presStyleCnt="0"/>
      <dgm:spPr/>
    </dgm:pt>
    <dgm:pt modelId="{924562E0-444F-4CA1-8B68-3F3C50CDDFC5}" type="pres">
      <dgm:prSet presAssocID="{DA92DF7B-B8D2-4356-BAC5-EE47416262F3}" presName="tx2" presStyleLbl="revTx" presStyleIdx="5" presStyleCnt="10"/>
      <dgm:spPr/>
      <dgm:t>
        <a:bodyPr/>
        <a:lstStyle/>
        <a:p>
          <a:endParaRPr lang="en-US"/>
        </a:p>
      </dgm:t>
    </dgm:pt>
    <dgm:pt modelId="{8DD5D55A-3E81-4FCE-9E57-45F044F718B4}" type="pres">
      <dgm:prSet presAssocID="{DA92DF7B-B8D2-4356-BAC5-EE47416262F3}" presName="vert2" presStyleCnt="0"/>
      <dgm:spPr/>
    </dgm:pt>
    <dgm:pt modelId="{3FB5417B-1861-4E2F-9100-BB5FE3B75F57}" type="pres">
      <dgm:prSet presAssocID="{DA92DF7B-B8D2-4356-BAC5-EE47416262F3}" presName="thinLine2b" presStyleLbl="callout" presStyleIdx="2" presStyleCnt="5"/>
      <dgm:spPr/>
    </dgm:pt>
    <dgm:pt modelId="{67294077-A2B9-462E-A472-A8113F1A099E}" type="pres">
      <dgm:prSet presAssocID="{DA92DF7B-B8D2-4356-BAC5-EE47416262F3}" presName="vertSpace2b" presStyleCnt="0"/>
      <dgm:spPr/>
    </dgm:pt>
    <dgm:pt modelId="{5AABD025-6A06-4217-B092-A849FBF73395}" type="pres">
      <dgm:prSet presAssocID="{4663C027-A71D-4752-8EE6-51960119CF48}" presName="thickLine" presStyleLbl="alignNode1" presStyleIdx="3" presStyleCnt="5"/>
      <dgm:spPr/>
    </dgm:pt>
    <dgm:pt modelId="{B0FF5559-F256-4F77-908E-AC73A82F4621}" type="pres">
      <dgm:prSet presAssocID="{4663C027-A71D-4752-8EE6-51960119CF48}" presName="horz1" presStyleCnt="0"/>
      <dgm:spPr/>
    </dgm:pt>
    <dgm:pt modelId="{D3DC4A73-15D7-45D2-9CFF-5793F72BD262}" type="pres">
      <dgm:prSet presAssocID="{4663C027-A71D-4752-8EE6-51960119CF48}" presName="tx1" presStyleLbl="revTx" presStyleIdx="6" presStyleCnt="10"/>
      <dgm:spPr/>
      <dgm:t>
        <a:bodyPr/>
        <a:lstStyle/>
        <a:p>
          <a:endParaRPr lang="en-US"/>
        </a:p>
      </dgm:t>
    </dgm:pt>
    <dgm:pt modelId="{C52B1716-7D20-481D-AEDA-8BBC588A9E7A}" type="pres">
      <dgm:prSet presAssocID="{4663C027-A71D-4752-8EE6-51960119CF48}" presName="vert1" presStyleCnt="0"/>
      <dgm:spPr/>
    </dgm:pt>
    <dgm:pt modelId="{BDD34663-62CC-42BB-8C17-E21EB279524E}" type="pres">
      <dgm:prSet presAssocID="{A88AF424-D0FB-4C96-8F83-777FFB803415}" presName="vertSpace2a" presStyleCnt="0"/>
      <dgm:spPr/>
    </dgm:pt>
    <dgm:pt modelId="{10FA1D5A-D580-44AE-833D-F30C5265B41D}" type="pres">
      <dgm:prSet presAssocID="{A88AF424-D0FB-4C96-8F83-777FFB803415}" presName="horz2" presStyleCnt="0"/>
      <dgm:spPr/>
    </dgm:pt>
    <dgm:pt modelId="{8EC03177-FFDA-4F2F-BC1D-7BBF682F4307}" type="pres">
      <dgm:prSet presAssocID="{A88AF424-D0FB-4C96-8F83-777FFB803415}" presName="horzSpace2" presStyleCnt="0"/>
      <dgm:spPr/>
    </dgm:pt>
    <dgm:pt modelId="{7A5C8DBE-A169-4AE9-AF40-CA2CA171E8CE}" type="pres">
      <dgm:prSet presAssocID="{A88AF424-D0FB-4C96-8F83-777FFB803415}" presName="tx2" presStyleLbl="revTx" presStyleIdx="7" presStyleCnt="10"/>
      <dgm:spPr/>
      <dgm:t>
        <a:bodyPr/>
        <a:lstStyle/>
        <a:p>
          <a:endParaRPr lang="en-US"/>
        </a:p>
      </dgm:t>
    </dgm:pt>
    <dgm:pt modelId="{54F674D6-5D66-4FFF-9BD9-05F9B80BDFE5}" type="pres">
      <dgm:prSet presAssocID="{A88AF424-D0FB-4C96-8F83-777FFB803415}" presName="vert2" presStyleCnt="0"/>
      <dgm:spPr/>
    </dgm:pt>
    <dgm:pt modelId="{5BE57BE7-A6FC-4180-B262-388CC5D96D3C}" type="pres">
      <dgm:prSet presAssocID="{A88AF424-D0FB-4C96-8F83-777FFB803415}" presName="thinLine2b" presStyleLbl="callout" presStyleIdx="3" presStyleCnt="5"/>
      <dgm:spPr/>
    </dgm:pt>
    <dgm:pt modelId="{4A10842E-B2F1-49B7-8524-C8DD9194E608}" type="pres">
      <dgm:prSet presAssocID="{A88AF424-D0FB-4C96-8F83-777FFB803415}" presName="vertSpace2b" presStyleCnt="0"/>
      <dgm:spPr/>
    </dgm:pt>
    <dgm:pt modelId="{4AF67CEF-3BC7-4AB8-8EAA-4AFF28BA8E98}" type="pres">
      <dgm:prSet presAssocID="{2A86B333-A801-44DC-9748-95576338ECC4}" presName="thickLine" presStyleLbl="alignNode1" presStyleIdx="4" presStyleCnt="5"/>
      <dgm:spPr/>
    </dgm:pt>
    <dgm:pt modelId="{A28A0819-2810-4E4C-830A-1215221291BA}" type="pres">
      <dgm:prSet presAssocID="{2A86B333-A801-44DC-9748-95576338ECC4}" presName="horz1" presStyleCnt="0"/>
      <dgm:spPr/>
    </dgm:pt>
    <dgm:pt modelId="{C5F0DE70-78F0-4758-B785-302E424F4B1D}" type="pres">
      <dgm:prSet presAssocID="{2A86B333-A801-44DC-9748-95576338ECC4}" presName="tx1" presStyleLbl="revTx" presStyleIdx="8" presStyleCnt="10"/>
      <dgm:spPr/>
      <dgm:t>
        <a:bodyPr/>
        <a:lstStyle/>
        <a:p>
          <a:endParaRPr lang="en-US"/>
        </a:p>
      </dgm:t>
    </dgm:pt>
    <dgm:pt modelId="{2D816A6C-5AAF-4CD7-84B9-01D18E8DBDBE}" type="pres">
      <dgm:prSet presAssocID="{2A86B333-A801-44DC-9748-95576338ECC4}" presName="vert1" presStyleCnt="0"/>
      <dgm:spPr/>
    </dgm:pt>
    <dgm:pt modelId="{7E66145C-315F-4D2D-82F0-D0FDB9671A13}" type="pres">
      <dgm:prSet presAssocID="{72B31B5E-41CE-4F62-9637-4FE43A7D352E}" presName="vertSpace2a" presStyleCnt="0"/>
      <dgm:spPr/>
    </dgm:pt>
    <dgm:pt modelId="{2C485D34-1A53-4A13-8202-8A00E7A2866A}" type="pres">
      <dgm:prSet presAssocID="{72B31B5E-41CE-4F62-9637-4FE43A7D352E}" presName="horz2" presStyleCnt="0"/>
      <dgm:spPr/>
    </dgm:pt>
    <dgm:pt modelId="{C64DA62D-95B8-4F69-A77C-0A2C2932142C}" type="pres">
      <dgm:prSet presAssocID="{72B31B5E-41CE-4F62-9637-4FE43A7D352E}" presName="horzSpace2" presStyleCnt="0"/>
      <dgm:spPr/>
    </dgm:pt>
    <dgm:pt modelId="{70587FC8-464D-47D1-B2B2-C15E29439BFC}" type="pres">
      <dgm:prSet presAssocID="{72B31B5E-41CE-4F62-9637-4FE43A7D352E}" presName="tx2" presStyleLbl="revTx" presStyleIdx="9" presStyleCnt="10"/>
      <dgm:spPr/>
      <dgm:t>
        <a:bodyPr/>
        <a:lstStyle/>
        <a:p>
          <a:endParaRPr lang="en-US"/>
        </a:p>
      </dgm:t>
    </dgm:pt>
    <dgm:pt modelId="{8A2B490E-3EC0-4256-A282-D2D0282043EE}" type="pres">
      <dgm:prSet presAssocID="{72B31B5E-41CE-4F62-9637-4FE43A7D352E}" presName="vert2" presStyleCnt="0"/>
      <dgm:spPr/>
    </dgm:pt>
    <dgm:pt modelId="{10300EC4-289C-4A5F-85A3-A9AFFE425AEA}" type="pres">
      <dgm:prSet presAssocID="{72B31B5E-41CE-4F62-9637-4FE43A7D352E}" presName="thinLine2b" presStyleLbl="callout" presStyleIdx="4" presStyleCnt="5"/>
      <dgm:spPr/>
    </dgm:pt>
    <dgm:pt modelId="{43032B6A-5DE8-4E7C-9ABF-3CACF539A0AB}" type="pres">
      <dgm:prSet presAssocID="{72B31B5E-41CE-4F62-9637-4FE43A7D352E}" presName="vertSpace2b" presStyleCnt="0"/>
      <dgm:spPr/>
    </dgm:pt>
  </dgm:ptLst>
  <dgm:cxnLst>
    <dgm:cxn modelId="{67E63431-22A2-4829-B8F6-BEDAC1E02EFC}" type="presOf" srcId="{7F85DF07-CB72-4B80-8A63-029EBE456220}" destId="{186222E3-A745-46B9-B3A1-6FCC4D8158AB}" srcOrd="0" destOrd="0" presId="urn:microsoft.com/office/officeart/2008/layout/LinedList"/>
    <dgm:cxn modelId="{337B64E0-8554-4AC5-9972-2E6E747ADBF7}" type="presOf" srcId="{6F9F4826-6089-4E8B-8B7C-2168EA7E111D}" destId="{3AAC6404-5E7D-481C-A00A-B226450755FC}" srcOrd="0" destOrd="0" presId="urn:microsoft.com/office/officeart/2008/layout/LinedList"/>
    <dgm:cxn modelId="{1B1E5CF9-8742-43B0-B08E-16EBA8CC362B}" srcId="{D5B099DF-12A6-4171-9D64-8EF17FCF9427}" destId="{230039A8-951F-494E-A18B-341BE83EC475}" srcOrd="0" destOrd="0" parTransId="{88CB59FF-B0E9-4BFE-BE52-9C1CC3D9B549}" sibTransId="{8C18A0A3-268C-40DE-83D0-89B824AFD262}"/>
    <dgm:cxn modelId="{91419246-2AED-4F82-8F88-BA9789859C8D}" type="presOf" srcId="{838F7D77-A82D-4788-8149-B82304D9FB83}" destId="{83D491BC-2847-472A-82F3-AAC2D1999658}" srcOrd="0" destOrd="0" presId="urn:microsoft.com/office/officeart/2008/layout/LinedList"/>
    <dgm:cxn modelId="{CA1710B2-B36D-43DB-9F07-ADF69294339A}" srcId="{6F9F4826-6089-4E8B-8B7C-2168EA7E111D}" destId="{7F85DF07-CB72-4B80-8A63-029EBE456220}" srcOrd="0" destOrd="0" parTransId="{55E89FDA-0EC4-4A84-8135-2608EB02E703}" sibTransId="{ACEA2290-DC44-4127-A1BA-A5A94C0A0FD6}"/>
    <dgm:cxn modelId="{73A4D0A7-DED0-44B2-8641-092480D5BD88}" type="presOf" srcId="{D5B099DF-12A6-4171-9D64-8EF17FCF9427}" destId="{E659C072-310B-42A3-8B9B-99ABCAD61B95}" srcOrd="0" destOrd="0" presId="urn:microsoft.com/office/officeart/2008/layout/LinedList"/>
    <dgm:cxn modelId="{C18392C8-2B12-445D-9980-1658004FFCA4}" srcId="{1A3B0BFD-5F8B-4785-855A-70C323BC8BE1}" destId="{838F7D77-A82D-4788-8149-B82304D9FB83}" srcOrd="2" destOrd="0" parTransId="{73CC04AE-1889-4748-91E6-26F04D7DDDA7}" sibTransId="{F5F2D7BA-9EF9-4899-8EC5-599CF301DAFD}"/>
    <dgm:cxn modelId="{4022D4EE-4CA1-4194-9BF2-5DAF597D01FB}" srcId="{1A3B0BFD-5F8B-4785-855A-70C323BC8BE1}" destId="{4663C027-A71D-4752-8EE6-51960119CF48}" srcOrd="3" destOrd="0" parTransId="{C10A3EFE-061F-487F-A523-E3E32E1FF21B}" sibTransId="{C6D10A40-2690-4D7B-A7F9-9700663EE264}"/>
    <dgm:cxn modelId="{B1DDFF06-CCBB-4C77-8E90-F469C23CD4C8}" type="presOf" srcId="{A88AF424-D0FB-4C96-8F83-777FFB803415}" destId="{7A5C8DBE-A169-4AE9-AF40-CA2CA171E8CE}" srcOrd="0" destOrd="0" presId="urn:microsoft.com/office/officeart/2008/layout/LinedList"/>
    <dgm:cxn modelId="{1C1897D7-4226-4D81-B6E9-D7CDC0B9DCAA}" type="presOf" srcId="{DA92DF7B-B8D2-4356-BAC5-EE47416262F3}" destId="{924562E0-444F-4CA1-8B68-3F3C50CDDFC5}" srcOrd="0" destOrd="0" presId="urn:microsoft.com/office/officeart/2008/layout/LinedList"/>
    <dgm:cxn modelId="{71AC0B79-658A-4812-95E7-DF2A688DC55E}" type="presOf" srcId="{1A3B0BFD-5F8B-4785-855A-70C323BC8BE1}" destId="{B57EF1BE-DE2D-41C1-B87D-675734BC15FA}" srcOrd="0" destOrd="0" presId="urn:microsoft.com/office/officeart/2008/layout/LinedList"/>
    <dgm:cxn modelId="{13A13765-B2FE-4068-81D9-0C2B5E6447BC}" type="presOf" srcId="{230039A8-951F-494E-A18B-341BE83EC475}" destId="{4A79DDEE-BEED-44F2-B585-39899D961904}" srcOrd="0" destOrd="0" presId="urn:microsoft.com/office/officeart/2008/layout/LinedList"/>
    <dgm:cxn modelId="{8C75105F-1526-4686-B31A-60B3504D693E}" type="presOf" srcId="{72B31B5E-41CE-4F62-9637-4FE43A7D352E}" destId="{70587FC8-464D-47D1-B2B2-C15E29439BFC}" srcOrd="0" destOrd="0" presId="urn:microsoft.com/office/officeart/2008/layout/LinedList"/>
    <dgm:cxn modelId="{98C5D550-99A2-4691-BB6D-7F0E6606C94B}" srcId="{1A3B0BFD-5F8B-4785-855A-70C323BC8BE1}" destId="{6F9F4826-6089-4E8B-8B7C-2168EA7E111D}" srcOrd="0" destOrd="0" parTransId="{924E2C3B-34C5-482A-B101-BD37DE82E170}" sibTransId="{4685A72A-FF3C-4CC2-ADE2-24E8E65F3FC2}"/>
    <dgm:cxn modelId="{D1BFC38C-A9B4-4E36-B090-CFA447617716}" srcId="{1A3B0BFD-5F8B-4785-855A-70C323BC8BE1}" destId="{2A86B333-A801-44DC-9748-95576338ECC4}" srcOrd="4" destOrd="0" parTransId="{7472C745-951C-48CF-BA6E-E791D5BFC270}" sibTransId="{F5B01A03-3676-41C3-A782-E1C65770381B}"/>
    <dgm:cxn modelId="{514D99D2-211F-4CD1-8831-64CFDDD29A39}" srcId="{2A86B333-A801-44DC-9748-95576338ECC4}" destId="{72B31B5E-41CE-4F62-9637-4FE43A7D352E}" srcOrd="0" destOrd="0" parTransId="{4A7510CC-628E-4AA8-84DB-1027AD6F4B2A}" sibTransId="{D94F8C49-EEC8-43B1-BCC7-F4451B6D2AFC}"/>
    <dgm:cxn modelId="{EDECD7ED-0F7D-42F3-8726-4DE9E9C48AFF}" srcId="{4663C027-A71D-4752-8EE6-51960119CF48}" destId="{A88AF424-D0FB-4C96-8F83-777FFB803415}" srcOrd="0" destOrd="0" parTransId="{FA716D31-B352-484E-BD12-29BFAA5A0AD7}" sibTransId="{CC07E274-701D-4A8F-8342-79AC14A7AB5E}"/>
    <dgm:cxn modelId="{0302D856-D744-4396-879C-739EDB606673}" type="presOf" srcId="{2A86B333-A801-44DC-9748-95576338ECC4}" destId="{C5F0DE70-78F0-4758-B785-302E424F4B1D}" srcOrd="0" destOrd="0" presId="urn:microsoft.com/office/officeart/2008/layout/LinedList"/>
    <dgm:cxn modelId="{42D49C2C-F52B-40CD-8103-211ADBD2AE4B}" type="presOf" srcId="{4663C027-A71D-4752-8EE6-51960119CF48}" destId="{D3DC4A73-15D7-45D2-9CFF-5793F72BD262}" srcOrd="0" destOrd="0" presId="urn:microsoft.com/office/officeart/2008/layout/LinedList"/>
    <dgm:cxn modelId="{FBE31EA4-FC42-452F-ADAD-F5CC9FED4189}" srcId="{838F7D77-A82D-4788-8149-B82304D9FB83}" destId="{DA92DF7B-B8D2-4356-BAC5-EE47416262F3}" srcOrd="0" destOrd="0" parTransId="{64234470-2708-428A-B126-3C80464B858C}" sibTransId="{8F1F14BA-86BC-4F1A-BEDA-759B188012EB}"/>
    <dgm:cxn modelId="{5E84D8FA-7428-41BE-94BE-398AA311E987}" srcId="{1A3B0BFD-5F8B-4785-855A-70C323BC8BE1}" destId="{D5B099DF-12A6-4171-9D64-8EF17FCF9427}" srcOrd="1" destOrd="0" parTransId="{34611FDF-3CEA-4706-A944-B2E0096C42C1}" sibTransId="{D34B9A5D-4336-4D24-8437-DDA66F701CB0}"/>
    <dgm:cxn modelId="{152B3878-67C8-4B5D-A020-5DED32765B4A}" type="presParOf" srcId="{B57EF1BE-DE2D-41C1-B87D-675734BC15FA}" destId="{25DEED84-FFE5-4548-9BD0-39B4F35B889C}" srcOrd="0" destOrd="0" presId="urn:microsoft.com/office/officeart/2008/layout/LinedList"/>
    <dgm:cxn modelId="{F52CB28F-B0D7-47D2-81DE-434B580F2FB8}" type="presParOf" srcId="{B57EF1BE-DE2D-41C1-B87D-675734BC15FA}" destId="{5E7B0600-62A9-4BA0-A1EC-727E37A18539}" srcOrd="1" destOrd="0" presId="urn:microsoft.com/office/officeart/2008/layout/LinedList"/>
    <dgm:cxn modelId="{9B7501A0-ED0D-4B74-80B0-5E3037BC6474}" type="presParOf" srcId="{5E7B0600-62A9-4BA0-A1EC-727E37A18539}" destId="{3AAC6404-5E7D-481C-A00A-B226450755FC}" srcOrd="0" destOrd="0" presId="urn:microsoft.com/office/officeart/2008/layout/LinedList"/>
    <dgm:cxn modelId="{AC2FC5B6-4E08-49B2-A219-2CDD296524C3}" type="presParOf" srcId="{5E7B0600-62A9-4BA0-A1EC-727E37A18539}" destId="{06ACBC54-46F5-45DF-A438-98286356FD03}" srcOrd="1" destOrd="0" presId="urn:microsoft.com/office/officeart/2008/layout/LinedList"/>
    <dgm:cxn modelId="{B6BCC71B-EFAB-4E0B-A7B0-9C20F57E29B0}" type="presParOf" srcId="{06ACBC54-46F5-45DF-A438-98286356FD03}" destId="{38F46B0A-E39B-4809-83A6-97F4C162711C}" srcOrd="0" destOrd="0" presId="urn:microsoft.com/office/officeart/2008/layout/LinedList"/>
    <dgm:cxn modelId="{C06DA6F0-BCF2-4EDD-867D-9ED4E21F9AB4}" type="presParOf" srcId="{06ACBC54-46F5-45DF-A438-98286356FD03}" destId="{5BD721C3-458F-4B27-B497-08E0B1FCC132}" srcOrd="1" destOrd="0" presId="urn:microsoft.com/office/officeart/2008/layout/LinedList"/>
    <dgm:cxn modelId="{75246BCC-1A52-4DF8-A697-0B6F392CDE06}" type="presParOf" srcId="{5BD721C3-458F-4B27-B497-08E0B1FCC132}" destId="{BF1BAF92-BCF1-4C69-9967-625B3256DCE3}" srcOrd="0" destOrd="0" presId="urn:microsoft.com/office/officeart/2008/layout/LinedList"/>
    <dgm:cxn modelId="{8F160DCD-EB0B-4EF3-9A61-283A4A1E6BD3}" type="presParOf" srcId="{5BD721C3-458F-4B27-B497-08E0B1FCC132}" destId="{186222E3-A745-46B9-B3A1-6FCC4D8158AB}" srcOrd="1" destOrd="0" presId="urn:microsoft.com/office/officeart/2008/layout/LinedList"/>
    <dgm:cxn modelId="{9EC40A21-66F1-4732-A686-0FAD6EA9AB1B}" type="presParOf" srcId="{5BD721C3-458F-4B27-B497-08E0B1FCC132}" destId="{00D41DD6-CE1A-4D0E-8564-0C4F86168AB7}" srcOrd="2" destOrd="0" presId="urn:microsoft.com/office/officeart/2008/layout/LinedList"/>
    <dgm:cxn modelId="{7C5965C6-2286-4A44-BBD7-D3BC0BCF47B9}" type="presParOf" srcId="{06ACBC54-46F5-45DF-A438-98286356FD03}" destId="{AFD25E2D-908C-4FA9-B220-92CFF9BFCC6F}" srcOrd="2" destOrd="0" presId="urn:microsoft.com/office/officeart/2008/layout/LinedList"/>
    <dgm:cxn modelId="{201C4900-03B1-4C43-B7FF-AEBBF15941C8}" type="presParOf" srcId="{06ACBC54-46F5-45DF-A438-98286356FD03}" destId="{DA5FADCD-CED2-4A1C-84FE-9B69B089B133}" srcOrd="3" destOrd="0" presId="urn:microsoft.com/office/officeart/2008/layout/LinedList"/>
    <dgm:cxn modelId="{81CCEF37-9334-4E17-A540-92EC3514B25F}" type="presParOf" srcId="{B57EF1BE-DE2D-41C1-B87D-675734BC15FA}" destId="{45AD6E8A-A57C-4176-89D3-E954BCED4660}" srcOrd="2" destOrd="0" presId="urn:microsoft.com/office/officeart/2008/layout/LinedList"/>
    <dgm:cxn modelId="{E291BB3D-7EC4-4AF0-A800-8394CAA11DE2}" type="presParOf" srcId="{B57EF1BE-DE2D-41C1-B87D-675734BC15FA}" destId="{E10FEC60-AB8A-49BF-8CE2-7EEBC97D71C5}" srcOrd="3" destOrd="0" presId="urn:microsoft.com/office/officeart/2008/layout/LinedList"/>
    <dgm:cxn modelId="{BE9445F9-3447-4560-B082-F25ED1FBBE0B}" type="presParOf" srcId="{E10FEC60-AB8A-49BF-8CE2-7EEBC97D71C5}" destId="{E659C072-310B-42A3-8B9B-99ABCAD61B95}" srcOrd="0" destOrd="0" presId="urn:microsoft.com/office/officeart/2008/layout/LinedList"/>
    <dgm:cxn modelId="{8BB58FCD-5C19-49E4-A516-B5E1E334B82E}" type="presParOf" srcId="{E10FEC60-AB8A-49BF-8CE2-7EEBC97D71C5}" destId="{0C9308A4-7772-47A4-AB7D-D0BE84F79C16}" srcOrd="1" destOrd="0" presId="urn:microsoft.com/office/officeart/2008/layout/LinedList"/>
    <dgm:cxn modelId="{0526B6A3-2968-4736-8BC9-4D7B78368C39}" type="presParOf" srcId="{0C9308A4-7772-47A4-AB7D-D0BE84F79C16}" destId="{26695EF4-8671-409A-84D4-3D8C614241B4}" srcOrd="0" destOrd="0" presId="urn:microsoft.com/office/officeart/2008/layout/LinedList"/>
    <dgm:cxn modelId="{3E5A384C-97B9-429E-8090-3116309CCCA7}" type="presParOf" srcId="{0C9308A4-7772-47A4-AB7D-D0BE84F79C16}" destId="{0F1C7073-9F12-4A00-8E83-1AA134C6F458}" srcOrd="1" destOrd="0" presId="urn:microsoft.com/office/officeart/2008/layout/LinedList"/>
    <dgm:cxn modelId="{7D8483E9-388C-4FD9-88C3-2A4202074843}" type="presParOf" srcId="{0F1C7073-9F12-4A00-8E83-1AA134C6F458}" destId="{9BBD3DDB-21C6-4F0E-8FB5-058BD54B6622}" srcOrd="0" destOrd="0" presId="urn:microsoft.com/office/officeart/2008/layout/LinedList"/>
    <dgm:cxn modelId="{E9A131A3-A10E-48B3-8389-20D20247F297}" type="presParOf" srcId="{0F1C7073-9F12-4A00-8E83-1AA134C6F458}" destId="{4A79DDEE-BEED-44F2-B585-39899D961904}" srcOrd="1" destOrd="0" presId="urn:microsoft.com/office/officeart/2008/layout/LinedList"/>
    <dgm:cxn modelId="{8591845D-F004-4A4F-AEC0-9ECCD00ECDC2}" type="presParOf" srcId="{0F1C7073-9F12-4A00-8E83-1AA134C6F458}" destId="{9EA10A19-0077-427A-A8AB-FA5D9217273E}" srcOrd="2" destOrd="0" presId="urn:microsoft.com/office/officeart/2008/layout/LinedList"/>
    <dgm:cxn modelId="{291CAB50-B5C2-4949-91DD-C5614500FD29}" type="presParOf" srcId="{0C9308A4-7772-47A4-AB7D-D0BE84F79C16}" destId="{27A845A2-9851-4AD2-BC60-8DA333F3542B}" srcOrd="2" destOrd="0" presId="urn:microsoft.com/office/officeart/2008/layout/LinedList"/>
    <dgm:cxn modelId="{DDA04E6D-BD37-423A-86F1-F5103FF0C823}" type="presParOf" srcId="{0C9308A4-7772-47A4-AB7D-D0BE84F79C16}" destId="{BC54488C-2FB4-46E3-B08B-3F23EFA0379F}" srcOrd="3" destOrd="0" presId="urn:microsoft.com/office/officeart/2008/layout/LinedList"/>
    <dgm:cxn modelId="{29AAAA4C-C30E-4F66-BBD8-659B82274C1E}" type="presParOf" srcId="{B57EF1BE-DE2D-41C1-B87D-675734BC15FA}" destId="{989E8A73-D27C-4564-B975-E384510F5D01}" srcOrd="4" destOrd="0" presId="urn:microsoft.com/office/officeart/2008/layout/LinedList"/>
    <dgm:cxn modelId="{EB9C6D2F-6FE1-48E4-96C5-CFA7DE4BEAED}" type="presParOf" srcId="{B57EF1BE-DE2D-41C1-B87D-675734BC15FA}" destId="{91C4B3C4-6F90-4197-87A1-CEBF46DAF36D}" srcOrd="5" destOrd="0" presId="urn:microsoft.com/office/officeart/2008/layout/LinedList"/>
    <dgm:cxn modelId="{3581B8A0-4B0C-48EC-A6CA-75B49FDEA888}" type="presParOf" srcId="{91C4B3C4-6F90-4197-87A1-CEBF46DAF36D}" destId="{83D491BC-2847-472A-82F3-AAC2D1999658}" srcOrd="0" destOrd="0" presId="urn:microsoft.com/office/officeart/2008/layout/LinedList"/>
    <dgm:cxn modelId="{3BC6EC91-DDAE-426B-8D15-12E7DA5F199C}" type="presParOf" srcId="{91C4B3C4-6F90-4197-87A1-CEBF46DAF36D}" destId="{76E5B328-F47B-4ED9-B8D4-4E2AAD36BF55}" srcOrd="1" destOrd="0" presId="urn:microsoft.com/office/officeart/2008/layout/LinedList"/>
    <dgm:cxn modelId="{2FB2A0B6-DC41-4457-B41B-1CDC658C7779}" type="presParOf" srcId="{76E5B328-F47B-4ED9-B8D4-4E2AAD36BF55}" destId="{81CF5ECE-9241-4372-8936-74787F349602}" srcOrd="0" destOrd="0" presId="urn:microsoft.com/office/officeart/2008/layout/LinedList"/>
    <dgm:cxn modelId="{64EC23A9-4E18-42A7-8191-91CAADD56EBB}" type="presParOf" srcId="{76E5B328-F47B-4ED9-B8D4-4E2AAD36BF55}" destId="{E0123680-8B2D-479C-841C-B4CB87FFCEDD}" srcOrd="1" destOrd="0" presId="urn:microsoft.com/office/officeart/2008/layout/LinedList"/>
    <dgm:cxn modelId="{5AEEE374-8CA5-41EA-A5E3-247DFEE1BFD4}" type="presParOf" srcId="{E0123680-8B2D-479C-841C-B4CB87FFCEDD}" destId="{F86BB44C-3250-40E7-ABE1-112CCF37BD68}" srcOrd="0" destOrd="0" presId="urn:microsoft.com/office/officeart/2008/layout/LinedList"/>
    <dgm:cxn modelId="{11CCD857-BE6B-4A3A-AC5F-205BFCEE86E8}" type="presParOf" srcId="{E0123680-8B2D-479C-841C-B4CB87FFCEDD}" destId="{924562E0-444F-4CA1-8B68-3F3C50CDDFC5}" srcOrd="1" destOrd="0" presId="urn:microsoft.com/office/officeart/2008/layout/LinedList"/>
    <dgm:cxn modelId="{270F0F35-9A1A-412F-BE49-A93075A671A1}" type="presParOf" srcId="{E0123680-8B2D-479C-841C-B4CB87FFCEDD}" destId="{8DD5D55A-3E81-4FCE-9E57-45F044F718B4}" srcOrd="2" destOrd="0" presId="urn:microsoft.com/office/officeart/2008/layout/LinedList"/>
    <dgm:cxn modelId="{C014F3E8-4F34-42BC-B747-6CAAECC842F1}" type="presParOf" srcId="{76E5B328-F47B-4ED9-B8D4-4E2AAD36BF55}" destId="{3FB5417B-1861-4E2F-9100-BB5FE3B75F57}" srcOrd="2" destOrd="0" presId="urn:microsoft.com/office/officeart/2008/layout/LinedList"/>
    <dgm:cxn modelId="{7547C0C9-93B3-4973-A37A-CD03ECFAA853}" type="presParOf" srcId="{76E5B328-F47B-4ED9-B8D4-4E2AAD36BF55}" destId="{67294077-A2B9-462E-A472-A8113F1A099E}" srcOrd="3" destOrd="0" presId="urn:microsoft.com/office/officeart/2008/layout/LinedList"/>
    <dgm:cxn modelId="{C89B8D22-F776-4FA1-BA99-2C07BDC35F47}" type="presParOf" srcId="{B57EF1BE-DE2D-41C1-B87D-675734BC15FA}" destId="{5AABD025-6A06-4217-B092-A849FBF73395}" srcOrd="6" destOrd="0" presId="urn:microsoft.com/office/officeart/2008/layout/LinedList"/>
    <dgm:cxn modelId="{FAE3D99C-C094-4A21-B03C-C64A18A900D6}" type="presParOf" srcId="{B57EF1BE-DE2D-41C1-B87D-675734BC15FA}" destId="{B0FF5559-F256-4F77-908E-AC73A82F4621}" srcOrd="7" destOrd="0" presId="urn:microsoft.com/office/officeart/2008/layout/LinedList"/>
    <dgm:cxn modelId="{53F2485C-A0FD-4620-9B6E-A070894029D2}" type="presParOf" srcId="{B0FF5559-F256-4F77-908E-AC73A82F4621}" destId="{D3DC4A73-15D7-45D2-9CFF-5793F72BD262}" srcOrd="0" destOrd="0" presId="urn:microsoft.com/office/officeart/2008/layout/LinedList"/>
    <dgm:cxn modelId="{32EDAD3A-9C6A-4A71-966E-555B3AD37FC1}" type="presParOf" srcId="{B0FF5559-F256-4F77-908E-AC73A82F4621}" destId="{C52B1716-7D20-481D-AEDA-8BBC588A9E7A}" srcOrd="1" destOrd="0" presId="urn:microsoft.com/office/officeart/2008/layout/LinedList"/>
    <dgm:cxn modelId="{D02F2A16-FDDD-4840-9270-D319F62A1E3E}" type="presParOf" srcId="{C52B1716-7D20-481D-AEDA-8BBC588A9E7A}" destId="{BDD34663-62CC-42BB-8C17-E21EB279524E}" srcOrd="0" destOrd="0" presId="urn:microsoft.com/office/officeart/2008/layout/LinedList"/>
    <dgm:cxn modelId="{3E0EEF01-475B-4B1E-9BAA-713915A89D8F}" type="presParOf" srcId="{C52B1716-7D20-481D-AEDA-8BBC588A9E7A}" destId="{10FA1D5A-D580-44AE-833D-F30C5265B41D}" srcOrd="1" destOrd="0" presId="urn:microsoft.com/office/officeart/2008/layout/LinedList"/>
    <dgm:cxn modelId="{94018160-1E39-4515-B708-B99457502355}" type="presParOf" srcId="{10FA1D5A-D580-44AE-833D-F30C5265B41D}" destId="{8EC03177-FFDA-4F2F-BC1D-7BBF682F4307}" srcOrd="0" destOrd="0" presId="urn:microsoft.com/office/officeart/2008/layout/LinedList"/>
    <dgm:cxn modelId="{88D2AEE3-4F14-49A3-BF27-505A569D2ABC}" type="presParOf" srcId="{10FA1D5A-D580-44AE-833D-F30C5265B41D}" destId="{7A5C8DBE-A169-4AE9-AF40-CA2CA171E8CE}" srcOrd="1" destOrd="0" presId="urn:microsoft.com/office/officeart/2008/layout/LinedList"/>
    <dgm:cxn modelId="{C3141676-200E-409D-A2D1-AA1FEA1F6FAF}" type="presParOf" srcId="{10FA1D5A-D580-44AE-833D-F30C5265B41D}" destId="{54F674D6-5D66-4FFF-9BD9-05F9B80BDFE5}" srcOrd="2" destOrd="0" presId="urn:microsoft.com/office/officeart/2008/layout/LinedList"/>
    <dgm:cxn modelId="{D3CD8D4E-1AAA-43C2-B339-70DAEE07AA3F}" type="presParOf" srcId="{C52B1716-7D20-481D-AEDA-8BBC588A9E7A}" destId="{5BE57BE7-A6FC-4180-B262-388CC5D96D3C}" srcOrd="2" destOrd="0" presId="urn:microsoft.com/office/officeart/2008/layout/LinedList"/>
    <dgm:cxn modelId="{4190801E-D72C-4721-87CB-98039E9098EB}" type="presParOf" srcId="{C52B1716-7D20-481D-AEDA-8BBC588A9E7A}" destId="{4A10842E-B2F1-49B7-8524-C8DD9194E608}" srcOrd="3" destOrd="0" presId="urn:microsoft.com/office/officeart/2008/layout/LinedList"/>
    <dgm:cxn modelId="{3BD4147E-ECD1-4683-8869-9CBC8C798461}" type="presParOf" srcId="{B57EF1BE-DE2D-41C1-B87D-675734BC15FA}" destId="{4AF67CEF-3BC7-4AB8-8EAA-4AFF28BA8E98}" srcOrd="8" destOrd="0" presId="urn:microsoft.com/office/officeart/2008/layout/LinedList"/>
    <dgm:cxn modelId="{567F0A44-D07C-40FE-BD55-8F7BC0011DAC}" type="presParOf" srcId="{B57EF1BE-DE2D-41C1-B87D-675734BC15FA}" destId="{A28A0819-2810-4E4C-830A-1215221291BA}" srcOrd="9" destOrd="0" presId="urn:microsoft.com/office/officeart/2008/layout/LinedList"/>
    <dgm:cxn modelId="{C49F0A6C-C788-4935-AFD1-11CEAAED28FE}" type="presParOf" srcId="{A28A0819-2810-4E4C-830A-1215221291BA}" destId="{C5F0DE70-78F0-4758-B785-302E424F4B1D}" srcOrd="0" destOrd="0" presId="urn:microsoft.com/office/officeart/2008/layout/LinedList"/>
    <dgm:cxn modelId="{71C30276-1481-4A1D-A29D-70BED73AF431}" type="presParOf" srcId="{A28A0819-2810-4E4C-830A-1215221291BA}" destId="{2D816A6C-5AAF-4CD7-84B9-01D18E8DBDBE}" srcOrd="1" destOrd="0" presId="urn:microsoft.com/office/officeart/2008/layout/LinedList"/>
    <dgm:cxn modelId="{D665195F-B097-4952-B866-0D56C0AB3A7E}" type="presParOf" srcId="{2D816A6C-5AAF-4CD7-84B9-01D18E8DBDBE}" destId="{7E66145C-315F-4D2D-82F0-D0FDB9671A13}" srcOrd="0" destOrd="0" presId="urn:microsoft.com/office/officeart/2008/layout/LinedList"/>
    <dgm:cxn modelId="{D1750AA2-BA91-47F1-9AE2-34330A315441}" type="presParOf" srcId="{2D816A6C-5AAF-4CD7-84B9-01D18E8DBDBE}" destId="{2C485D34-1A53-4A13-8202-8A00E7A2866A}" srcOrd="1" destOrd="0" presId="urn:microsoft.com/office/officeart/2008/layout/LinedList"/>
    <dgm:cxn modelId="{40B7ACFD-9FC4-47C4-BADF-B8621BFAEEA4}" type="presParOf" srcId="{2C485D34-1A53-4A13-8202-8A00E7A2866A}" destId="{C64DA62D-95B8-4F69-A77C-0A2C2932142C}" srcOrd="0" destOrd="0" presId="urn:microsoft.com/office/officeart/2008/layout/LinedList"/>
    <dgm:cxn modelId="{9E750C8F-BBAA-482B-BCCA-0F409F7E665E}" type="presParOf" srcId="{2C485D34-1A53-4A13-8202-8A00E7A2866A}" destId="{70587FC8-464D-47D1-B2B2-C15E29439BFC}" srcOrd="1" destOrd="0" presId="urn:microsoft.com/office/officeart/2008/layout/LinedList"/>
    <dgm:cxn modelId="{20B69DE9-5345-43CD-8ECA-C7AF627D6D2F}" type="presParOf" srcId="{2C485D34-1A53-4A13-8202-8A00E7A2866A}" destId="{8A2B490E-3EC0-4256-A282-D2D0282043EE}" srcOrd="2" destOrd="0" presId="urn:microsoft.com/office/officeart/2008/layout/LinedList"/>
    <dgm:cxn modelId="{04AE63E7-A6FB-4CC1-9363-86B89F44E5E2}" type="presParOf" srcId="{2D816A6C-5AAF-4CD7-84B9-01D18E8DBDBE}" destId="{10300EC4-289C-4A5F-85A3-A9AFFE425AEA}" srcOrd="2" destOrd="0" presId="urn:microsoft.com/office/officeart/2008/layout/LinedList"/>
    <dgm:cxn modelId="{6E948A41-8F1A-4BCD-8732-C3E2BAAAC700}" type="presParOf" srcId="{2D816A6C-5AAF-4CD7-84B9-01D18E8DBDBE}" destId="{43032B6A-5DE8-4E7C-9ABF-3CACF539A0A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4DF0-32D8-4C43-A794-A6822DF55E33}">
      <dsp:nvSpPr>
        <dsp:cNvPr id="0" name=""/>
        <dsp:cNvSpPr/>
      </dsp:nvSpPr>
      <dsp:spPr>
        <a:xfrm>
          <a:off x="0" y="493469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3CCB8-F176-4AFE-B0EF-D7B97E383697}">
      <dsp:nvSpPr>
        <dsp:cNvPr id="0" name=""/>
        <dsp:cNvSpPr/>
      </dsp:nvSpPr>
      <dsp:spPr>
        <a:xfrm>
          <a:off x="323552" y="800844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Codon Aversion</a:t>
          </a:r>
        </a:p>
      </dsp:txBody>
      <dsp:txXfrm>
        <a:off x="377710" y="855002"/>
        <a:ext cx="2803655" cy="1740785"/>
      </dsp:txXfrm>
    </dsp:sp>
    <dsp:sp modelId="{2DC480B6-CC71-4945-86CC-F14D103F781E}">
      <dsp:nvSpPr>
        <dsp:cNvPr id="0" name=""/>
        <dsp:cNvSpPr/>
      </dsp:nvSpPr>
      <dsp:spPr>
        <a:xfrm>
          <a:off x="3559075" y="493469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EFF193-73A8-4016-9A7D-4418C74CE06D}">
      <dsp:nvSpPr>
        <dsp:cNvPr id="0" name=""/>
        <dsp:cNvSpPr/>
      </dsp:nvSpPr>
      <dsp:spPr>
        <a:xfrm>
          <a:off x="3882628" y="800844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Codon Pairing</a:t>
          </a:r>
        </a:p>
      </dsp:txBody>
      <dsp:txXfrm>
        <a:off x="3936786" y="855002"/>
        <a:ext cx="2803655" cy="1740785"/>
      </dsp:txXfrm>
    </dsp:sp>
    <dsp:sp modelId="{C46E9507-D5A7-4F4D-9828-44E62FC9EBE8}">
      <dsp:nvSpPr>
        <dsp:cNvPr id="0" name=""/>
        <dsp:cNvSpPr/>
      </dsp:nvSpPr>
      <dsp:spPr>
        <a:xfrm>
          <a:off x="7118151" y="493469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BAFA6-3133-411B-885F-A2C68927D2AC}">
      <dsp:nvSpPr>
        <dsp:cNvPr id="0" name=""/>
        <dsp:cNvSpPr/>
      </dsp:nvSpPr>
      <dsp:spPr>
        <a:xfrm>
          <a:off x="7441703" y="800844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Ramp Sequences</a:t>
          </a:r>
        </a:p>
      </dsp:txBody>
      <dsp:txXfrm>
        <a:off x="7495861" y="855002"/>
        <a:ext cx="2803655" cy="1740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EED84-FFE5-4548-9BD0-39B4F35B889C}">
      <dsp:nvSpPr>
        <dsp:cNvPr id="0" name=""/>
        <dsp:cNvSpPr/>
      </dsp:nvSpPr>
      <dsp:spPr>
        <a:xfrm>
          <a:off x="0" y="598"/>
          <a:ext cx="626601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C6404-5E7D-481C-A00A-B226450755FC}">
      <dsp:nvSpPr>
        <dsp:cNvPr id="0" name=""/>
        <dsp:cNvSpPr/>
      </dsp:nvSpPr>
      <dsp:spPr>
        <a:xfrm>
          <a:off x="0" y="598"/>
          <a:ext cx="1253202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Lauren Cutler, Justin Hunt, Lauren McKinnon, Justin Miller, Perry Ridge</a:t>
          </a:r>
        </a:p>
      </dsp:txBody>
      <dsp:txXfrm>
        <a:off x="0" y="598"/>
        <a:ext cx="1253202" cy="979670"/>
      </dsp:txXfrm>
    </dsp:sp>
    <dsp:sp modelId="{186222E3-A745-46B9-B3A1-6FCC4D8158AB}">
      <dsp:nvSpPr>
        <dsp:cNvPr id="0" name=""/>
        <dsp:cNvSpPr/>
      </dsp:nvSpPr>
      <dsp:spPr>
        <a:xfrm>
          <a:off x="1347192" y="45085"/>
          <a:ext cx="4918818" cy="88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P18: A comprehensive analysis of orthologous genes across all domains</a:t>
          </a:r>
        </a:p>
      </dsp:txBody>
      <dsp:txXfrm>
        <a:off x="1347192" y="45085"/>
        <a:ext cx="4918818" cy="889739"/>
      </dsp:txXfrm>
    </dsp:sp>
    <dsp:sp modelId="{AFD25E2D-908C-4FA9-B220-92CFF9BFCC6F}">
      <dsp:nvSpPr>
        <dsp:cNvPr id="0" name=""/>
        <dsp:cNvSpPr/>
      </dsp:nvSpPr>
      <dsp:spPr>
        <a:xfrm>
          <a:off x="1253202" y="934824"/>
          <a:ext cx="50128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AD6E8A-A57C-4176-89D3-E954BCED4660}">
      <dsp:nvSpPr>
        <dsp:cNvPr id="0" name=""/>
        <dsp:cNvSpPr/>
      </dsp:nvSpPr>
      <dsp:spPr>
        <a:xfrm>
          <a:off x="0" y="980268"/>
          <a:ext cx="6266011" cy="0"/>
        </a:xfrm>
        <a:prstGeom prst="line">
          <a:avLst/>
        </a:prstGeom>
        <a:gradFill rotWithShape="0">
          <a:gsLst>
            <a:gs pos="0">
              <a:schemeClr val="accent4">
                <a:hueOff val="-238789"/>
                <a:satOff val="4367"/>
                <a:lumOff val="-2941"/>
                <a:alphaOff val="0"/>
                <a:tint val="96000"/>
                <a:lumMod val="104000"/>
              </a:schemeClr>
            </a:gs>
            <a:gs pos="100000">
              <a:schemeClr val="accent4">
                <a:hueOff val="-238789"/>
                <a:satOff val="4367"/>
                <a:lumOff val="-2941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-238789"/>
              <a:satOff val="4367"/>
              <a:lumOff val="-294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9C072-310B-42A3-8B9B-99ABCAD61B95}">
      <dsp:nvSpPr>
        <dsp:cNvPr id="0" name=""/>
        <dsp:cNvSpPr/>
      </dsp:nvSpPr>
      <dsp:spPr>
        <a:xfrm>
          <a:off x="0" y="980268"/>
          <a:ext cx="1253202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Matthew Hodgman, Taylor </a:t>
          </a:r>
          <a:r>
            <a:rPr lang="en-US" sz="1200" kern="1200" dirty="0" err="1"/>
            <a:t>Meurs</a:t>
          </a:r>
          <a:r>
            <a:rPr lang="en-US" sz="1200" kern="1200" dirty="0"/>
            <a:t>, Justin Miller, John S.K. Kauwe</a:t>
          </a:r>
        </a:p>
      </dsp:txBody>
      <dsp:txXfrm>
        <a:off x="0" y="980268"/>
        <a:ext cx="1253202" cy="979670"/>
      </dsp:txXfrm>
    </dsp:sp>
    <dsp:sp modelId="{4A79DDEE-BEED-44F2-B585-39899D961904}">
      <dsp:nvSpPr>
        <dsp:cNvPr id="0" name=""/>
        <dsp:cNvSpPr/>
      </dsp:nvSpPr>
      <dsp:spPr>
        <a:xfrm>
          <a:off x="1347192" y="1024755"/>
          <a:ext cx="4918818" cy="88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P33: CUBAP: An interactive web portal for analyzing codon usage bias across populations</a:t>
          </a:r>
        </a:p>
      </dsp:txBody>
      <dsp:txXfrm>
        <a:off x="1347192" y="1024755"/>
        <a:ext cx="4918818" cy="889739"/>
      </dsp:txXfrm>
    </dsp:sp>
    <dsp:sp modelId="{27A845A2-9851-4AD2-BC60-8DA333F3542B}">
      <dsp:nvSpPr>
        <dsp:cNvPr id="0" name=""/>
        <dsp:cNvSpPr/>
      </dsp:nvSpPr>
      <dsp:spPr>
        <a:xfrm>
          <a:off x="1253202" y="1914494"/>
          <a:ext cx="50128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9E8A73-D27C-4564-B975-E384510F5D01}">
      <dsp:nvSpPr>
        <dsp:cNvPr id="0" name=""/>
        <dsp:cNvSpPr/>
      </dsp:nvSpPr>
      <dsp:spPr>
        <a:xfrm>
          <a:off x="0" y="1959938"/>
          <a:ext cx="6266011" cy="0"/>
        </a:xfrm>
        <a:prstGeom prst="line">
          <a:avLst/>
        </a:prstGeom>
        <a:gradFill rotWithShape="0">
          <a:gsLst>
            <a:gs pos="0">
              <a:schemeClr val="accent4">
                <a:hueOff val="-477578"/>
                <a:satOff val="8735"/>
                <a:lumOff val="-5883"/>
                <a:alphaOff val="0"/>
                <a:tint val="96000"/>
                <a:lumMod val="104000"/>
              </a:schemeClr>
            </a:gs>
            <a:gs pos="100000">
              <a:schemeClr val="accent4">
                <a:hueOff val="-477578"/>
                <a:satOff val="8735"/>
                <a:lumOff val="-588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-477578"/>
              <a:satOff val="8735"/>
              <a:lumOff val="-588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491BC-2847-472A-82F3-AAC2D1999658}">
      <dsp:nvSpPr>
        <dsp:cNvPr id="0" name=""/>
        <dsp:cNvSpPr/>
      </dsp:nvSpPr>
      <dsp:spPr>
        <a:xfrm>
          <a:off x="0" y="1959938"/>
          <a:ext cx="1253202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Lauren McKinnon, Josue Gonzalez, Perry Ridge, Justin Miller, John S.K. Kauwe </a:t>
          </a:r>
        </a:p>
      </dsp:txBody>
      <dsp:txXfrm>
        <a:off x="0" y="1959938"/>
        <a:ext cx="1253202" cy="979670"/>
      </dsp:txXfrm>
    </dsp:sp>
    <dsp:sp modelId="{924562E0-444F-4CA1-8B68-3F3C50CDDFC5}">
      <dsp:nvSpPr>
        <dsp:cNvPr id="0" name=""/>
        <dsp:cNvSpPr/>
      </dsp:nvSpPr>
      <dsp:spPr>
        <a:xfrm>
          <a:off x="1347192" y="2004425"/>
          <a:ext cx="4918818" cy="88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P50: Using ramp sequences to identify causes of disease association</a:t>
          </a:r>
          <a:endParaRPr lang="en-US" sz="1800" kern="1200" dirty="0"/>
        </a:p>
      </dsp:txBody>
      <dsp:txXfrm>
        <a:off x="1347192" y="2004425"/>
        <a:ext cx="4918818" cy="889739"/>
      </dsp:txXfrm>
    </dsp:sp>
    <dsp:sp modelId="{3FB5417B-1861-4E2F-9100-BB5FE3B75F57}">
      <dsp:nvSpPr>
        <dsp:cNvPr id="0" name=""/>
        <dsp:cNvSpPr/>
      </dsp:nvSpPr>
      <dsp:spPr>
        <a:xfrm>
          <a:off x="1253202" y="2894164"/>
          <a:ext cx="50128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ABD025-6A06-4217-B092-A849FBF73395}">
      <dsp:nvSpPr>
        <dsp:cNvPr id="0" name=""/>
        <dsp:cNvSpPr/>
      </dsp:nvSpPr>
      <dsp:spPr>
        <a:xfrm>
          <a:off x="0" y="2939608"/>
          <a:ext cx="6266011" cy="0"/>
        </a:xfrm>
        <a:prstGeom prst="line">
          <a:avLst/>
        </a:prstGeom>
        <a:gradFill rotWithShape="0">
          <a:gsLst>
            <a:gs pos="0">
              <a:schemeClr val="accent4">
                <a:hueOff val="-716368"/>
                <a:satOff val="13102"/>
                <a:lumOff val="-8824"/>
                <a:alphaOff val="0"/>
                <a:tint val="96000"/>
                <a:lumMod val="104000"/>
              </a:schemeClr>
            </a:gs>
            <a:gs pos="100000">
              <a:schemeClr val="accent4">
                <a:hueOff val="-716368"/>
                <a:satOff val="13102"/>
                <a:lumOff val="-882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-716368"/>
              <a:satOff val="13102"/>
              <a:lumOff val="-882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DC4A73-15D7-45D2-9CFF-5793F72BD262}">
      <dsp:nvSpPr>
        <dsp:cNvPr id="0" name=""/>
        <dsp:cNvSpPr/>
      </dsp:nvSpPr>
      <dsp:spPr>
        <a:xfrm>
          <a:off x="0" y="2939608"/>
          <a:ext cx="1253202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Taylor </a:t>
          </a:r>
          <a:r>
            <a:rPr lang="en-US" sz="1200" kern="1200" dirty="0" err="1"/>
            <a:t>Meurs</a:t>
          </a:r>
          <a:r>
            <a:rPr lang="en-US" sz="1200" kern="1200" dirty="0"/>
            <a:t>, Matthew Hodgman, Justin Miller, John S.K. Kauwe</a:t>
          </a:r>
        </a:p>
      </dsp:txBody>
      <dsp:txXfrm>
        <a:off x="0" y="2939608"/>
        <a:ext cx="1253202" cy="979670"/>
      </dsp:txXfrm>
    </dsp:sp>
    <dsp:sp modelId="{7A5C8DBE-A169-4AE9-AF40-CA2CA171E8CE}">
      <dsp:nvSpPr>
        <dsp:cNvPr id="0" name=""/>
        <dsp:cNvSpPr/>
      </dsp:nvSpPr>
      <dsp:spPr>
        <a:xfrm>
          <a:off x="1347192" y="2984095"/>
          <a:ext cx="4918818" cy="88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P52: Codon usage biases have significant implications in population stratification</a:t>
          </a:r>
          <a:endParaRPr lang="en-US" sz="1800" kern="1200" dirty="0"/>
        </a:p>
      </dsp:txBody>
      <dsp:txXfrm>
        <a:off x="1347192" y="2984095"/>
        <a:ext cx="4918818" cy="889739"/>
      </dsp:txXfrm>
    </dsp:sp>
    <dsp:sp modelId="{5BE57BE7-A6FC-4180-B262-388CC5D96D3C}">
      <dsp:nvSpPr>
        <dsp:cNvPr id="0" name=""/>
        <dsp:cNvSpPr/>
      </dsp:nvSpPr>
      <dsp:spPr>
        <a:xfrm>
          <a:off x="1253202" y="3873835"/>
          <a:ext cx="50128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F67CEF-3BC7-4AB8-8EAA-4AFF28BA8E98}">
      <dsp:nvSpPr>
        <dsp:cNvPr id="0" name=""/>
        <dsp:cNvSpPr/>
      </dsp:nvSpPr>
      <dsp:spPr>
        <a:xfrm>
          <a:off x="0" y="3919278"/>
          <a:ext cx="6266011" cy="0"/>
        </a:xfrm>
        <a:prstGeom prst="line">
          <a:avLst/>
        </a:prstGeom>
        <a:gradFill rotWithShape="0">
          <a:gsLst>
            <a:gs pos="0">
              <a:schemeClr val="accent4">
                <a:hueOff val="-955157"/>
                <a:satOff val="17469"/>
                <a:lumOff val="-11765"/>
                <a:alphaOff val="0"/>
                <a:tint val="96000"/>
                <a:lumMod val="104000"/>
              </a:schemeClr>
            </a:gs>
            <a:gs pos="100000">
              <a:schemeClr val="accent4">
                <a:hueOff val="-955157"/>
                <a:satOff val="17469"/>
                <a:lumOff val="-11765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-955157"/>
              <a:satOff val="17469"/>
              <a:lumOff val="-1176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0DE70-78F0-4758-B785-302E424F4B1D}">
      <dsp:nvSpPr>
        <dsp:cNvPr id="0" name=""/>
        <dsp:cNvSpPr/>
      </dsp:nvSpPr>
      <dsp:spPr>
        <a:xfrm>
          <a:off x="0" y="3919278"/>
          <a:ext cx="1253202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Justin Miller and John S.K. Kauwe</a:t>
          </a:r>
        </a:p>
      </dsp:txBody>
      <dsp:txXfrm>
        <a:off x="0" y="3919278"/>
        <a:ext cx="1253202" cy="979670"/>
      </dsp:txXfrm>
    </dsp:sp>
    <dsp:sp modelId="{70587FC8-464D-47D1-B2B2-C15E29439BFC}">
      <dsp:nvSpPr>
        <dsp:cNvPr id="0" name=""/>
        <dsp:cNvSpPr/>
      </dsp:nvSpPr>
      <dsp:spPr>
        <a:xfrm>
          <a:off x="1347192" y="3963765"/>
          <a:ext cx="4918818" cy="889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P54: Pathogenic synonymous variants are more likely to affect codon usage biases than benign synonymous variants</a:t>
          </a:r>
          <a:endParaRPr lang="en-US" sz="1800" kern="1200" dirty="0"/>
        </a:p>
      </dsp:txBody>
      <dsp:txXfrm>
        <a:off x="1347192" y="3963765"/>
        <a:ext cx="4918818" cy="889739"/>
      </dsp:txXfrm>
    </dsp:sp>
    <dsp:sp modelId="{10300EC4-289C-4A5F-85A3-A9AFFE425AEA}">
      <dsp:nvSpPr>
        <dsp:cNvPr id="0" name=""/>
        <dsp:cNvSpPr/>
      </dsp:nvSpPr>
      <dsp:spPr>
        <a:xfrm>
          <a:off x="1253202" y="4853505"/>
          <a:ext cx="50128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1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75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4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7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0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7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6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6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1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1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6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9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7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471772-E57F-4CD9-9241-D264A2F78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B67F-34AA-453E-A2C5-F50BCA070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625" y="963507"/>
            <a:ext cx="6849344" cy="4995027"/>
          </a:xfrm>
        </p:spPr>
        <p:txBody>
          <a:bodyPr anchor="ctr">
            <a:normAutofit/>
          </a:bodyPr>
          <a:lstStyle/>
          <a:p>
            <a:pPr algn="l"/>
            <a:r>
              <a:rPr lang="en-US" sz="5200" dirty="0"/>
              <a:t>OP17: Pathogenic Synonymous Variants are More Likely to Affect Codon Usage Biases than Benign Synonymous Variants*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CCCF8-D71D-448C-8A9F-0295C4DE1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031" y="957287"/>
            <a:ext cx="2760795" cy="4995027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Justin Miller, Ph.D.</a:t>
            </a:r>
          </a:p>
          <a:p>
            <a:pPr algn="r"/>
            <a:r>
              <a:rPr lang="en-US" dirty="0"/>
              <a:t>Brigham Young University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CC7E9E-3FF6-4189-9B36-995A779F3C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48A54-82C6-4BE3-84A7-B8F5E181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Codon Usage Dynamics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5054FF-A4D3-4BFD-A33B-F3038EF69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95559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1473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BCAA-07E0-4B46-A4BB-6808D57A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92" y="-10085"/>
            <a:ext cx="3582005" cy="1257300"/>
          </a:xfrm>
        </p:spPr>
        <p:txBody>
          <a:bodyPr>
            <a:normAutofit/>
          </a:bodyPr>
          <a:lstStyle/>
          <a:p>
            <a:r>
              <a:rPr lang="en-US" dirty="0" err="1"/>
              <a:t>ClinVar</a:t>
            </a:r>
            <a:r>
              <a:rPr lang="en-US" dirty="0"/>
              <a:t> 2018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1D189-AB5B-4C6D-9E16-E832DAE403D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916" y="4023369"/>
            <a:ext cx="5365282" cy="2657187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F95706-E747-48D7-ACB9-55A24F04A674}"/>
              </a:ext>
            </a:extLst>
          </p:cNvPr>
          <p:cNvSpPr txBox="1">
            <a:spLocks/>
          </p:cNvSpPr>
          <p:nvPr/>
        </p:nvSpPr>
        <p:spPr>
          <a:xfrm>
            <a:off x="7664105" y="-10085"/>
            <a:ext cx="3582005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ClinVar</a:t>
            </a:r>
            <a:r>
              <a:rPr lang="en-US" dirty="0"/>
              <a:t> 2019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EA497-F12A-45AB-87B7-A12EFAA71C9E}"/>
              </a:ext>
            </a:extLst>
          </p:cNvPr>
          <p:cNvSpPr txBox="1"/>
          <p:nvPr/>
        </p:nvSpPr>
        <p:spPr>
          <a:xfrm>
            <a:off x="236621" y="1580147"/>
            <a:ext cx="5365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Significant Differences in</a:t>
            </a:r>
          </a:p>
          <a:p>
            <a:pPr algn="ctr"/>
            <a:r>
              <a:rPr lang="en-US" dirty="0"/>
              <a:t>Affected Codon Usage Dynamics</a:t>
            </a:r>
          </a:p>
          <a:p>
            <a:pPr marL="342900" indent="-342900">
              <a:buAutoNum type="arabicPeriod"/>
            </a:pPr>
            <a:r>
              <a:rPr lang="en-US" dirty="0"/>
              <a:t>Any codon usage dynamic (p-value=7.24x10</a:t>
            </a:r>
            <a:r>
              <a:rPr lang="en-US" baseline="30000" dirty="0"/>
              <a:t>-6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/>
              <a:t>2+ codon usage dynamics (p-value=5.23x10</a:t>
            </a:r>
            <a:r>
              <a:rPr lang="en-US" baseline="30000" dirty="0"/>
              <a:t>-10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/>
              <a:t>All three codon usage dynamics (p-value=1.30x10</a:t>
            </a:r>
            <a:r>
              <a:rPr lang="en-US" baseline="30000" dirty="0"/>
              <a:t>-25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48 synonymous pathogenic variants </a:t>
            </a:r>
          </a:p>
          <a:p>
            <a:r>
              <a:rPr lang="en-US" dirty="0"/>
              <a:t>14,875 synonymous benign variants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F03CE-C731-4374-935A-ABD6A8BF01D1}"/>
              </a:ext>
            </a:extLst>
          </p:cNvPr>
          <p:cNvSpPr txBox="1"/>
          <p:nvPr/>
        </p:nvSpPr>
        <p:spPr>
          <a:xfrm>
            <a:off x="6765422" y="1580147"/>
            <a:ext cx="5189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Few Significant Difference in</a:t>
            </a:r>
          </a:p>
          <a:p>
            <a:pPr algn="ctr"/>
            <a:r>
              <a:rPr lang="en-US" dirty="0"/>
              <a:t>Affected Codon Usage Dynamics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Only codon aversion (p-value=0.00239)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three codon usage dynamics (p-value=0.00133)</a:t>
            </a:r>
          </a:p>
          <a:p>
            <a:endParaRPr lang="en-US" dirty="0"/>
          </a:p>
          <a:p>
            <a:r>
              <a:rPr lang="en-US" dirty="0"/>
              <a:t>93 synonymous pathogenic variants </a:t>
            </a:r>
          </a:p>
          <a:p>
            <a:r>
              <a:rPr lang="en-US" dirty="0"/>
              <a:t>18,734 synonymous benign variants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7BAEE-27DD-4784-9433-79735F2AC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23369"/>
            <a:ext cx="5954084" cy="26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2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C216-1815-403F-A4C2-6D58CA2C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Paired Immunoglobin Like Type 2 Receptor Alpha (PILRA) rs2405442:T&gt;C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C61C0-ECC7-485A-9880-F9CBDF43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5182205" cy="4171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13 synonymous variants in high LD with GWAS hit for Alzheimer’s disease</a:t>
            </a:r>
          </a:p>
          <a:p>
            <a:r>
              <a:rPr lang="en-US" dirty="0"/>
              <a:t>1 SNP is predicted to destroy a ramp sequence and increases codon aversion</a:t>
            </a:r>
          </a:p>
          <a:p>
            <a:r>
              <a:rPr lang="en-US" dirty="0"/>
              <a:t>Leucine TTG codon changed to CTG</a:t>
            </a:r>
          </a:p>
          <a:p>
            <a:r>
              <a:rPr lang="en-US" dirty="0"/>
              <a:t>Relative synonymous codon usage (RSCU) of 0.335 changed to 1.0</a:t>
            </a:r>
          </a:p>
          <a:p>
            <a:r>
              <a:rPr lang="en-US" dirty="0"/>
              <a:t>GC content previously shown to be associated with higher mRNA levels</a:t>
            </a:r>
          </a:p>
          <a:p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87FB1FA-3E48-4F4F-8E11-960F3C71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6" y="2212477"/>
            <a:ext cx="5171557" cy="34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4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0939-CE38-4213-8E7F-40C65B55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PILRA mRNA levels measured with qPCR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FE81F8-A7E2-49B0-B8E2-E9C1DFAA7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13" y="2156578"/>
            <a:ext cx="6037070" cy="37147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BF332F-3AF7-451A-B18D-C0284D76826E}"/>
              </a:ext>
            </a:extLst>
          </p:cNvPr>
          <p:cNvSpPr txBox="1"/>
          <p:nvPr/>
        </p:nvSpPr>
        <p:spPr>
          <a:xfrm>
            <a:off x="475717" y="2305793"/>
            <a:ext cx="46285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Wildtype and mutant sequences synthesized using cloning and in site mutagenesis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qPCR replicates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lower PILRA mRNA expression from the mutant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silent mutation in PILRA that is in high LD with rs1859788, which is associated with Alzheimer’s disease, destroys a predicted ramp sequence and increases codon aversion, causing decreased mRNA expression.</a:t>
            </a:r>
          </a:p>
        </p:txBody>
      </p:sp>
    </p:spTree>
    <p:extLst>
      <p:ext uri="{BB962C8B-B14F-4D97-AF65-F5344CB8AC3E}">
        <p14:creationId xmlns:p14="http://schemas.microsoft.com/office/powerpoint/2010/main" val="139223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F559-3975-4BFA-8A3D-EAD1F389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Please See Our Other Posters About</a:t>
            </a:r>
            <a:br>
              <a:rPr lang="en-US" dirty="0"/>
            </a:br>
            <a:r>
              <a:rPr lang="en-US" dirty="0"/>
              <a:t>Codon Usage Dynamics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E4426B-06CC-48D2-A77F-FE948E405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451339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8830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369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Bodoni MT</vt:lpstr>
      <vt:lpstr>Goudy Old Style</vt:lpstr>
      <vt:lpstr>Trebuchet MS</vt:lpstr>
      <vt:lpstr>Wingdings 2</vt:lpstr>
      <vt:lpstr>SlateVTI</vt:lpstr>
      <vt:lpstr>OP17: Pathogenic Synonymous Variants are More Likely to Affect Codon Usage Biases than Benign Synonymous Variants*</vt:lpstr>
      <vt:lpstr>Codon Usage Dynamics</vt:lpstr>
      <vt:lpstr>ClinVar 2018 </vt:lpstr>
      <vt:lpstr>Paired Immunoglobin Like Type 2 Receptor Alpha (PILRA) rs2405442:T&gt;C </vt:lpstr>
      <vt:lpstr>PILRA mRNA levels measured with qPCR</vt:lpstr>
      <vt:lpstr>Please See Our Other Posters About Codon Usage Dynamics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OP17: Pathogenic Synonymous Variants are More Likely to Affect Codon Usage Biases than Benign Synonymous Variants</dc:title>
  <dc:creator>Justin Miller</dc:creator>
  <cp:lastModifiedBy>Moloney, Caitlin</cp:lastModifiedBy>
  <cp:revision>12</cp:revision>
  <dcterms:created xsi:type="dcterms:W3CDTF">2019-11-26T19:22:45Z</dcterms:created>
  <dcterms:modified xsi:type="dcterms:W3CDTF">2019-12-04T16:48:34Z</dcterms:modified>
</cp:coreProperties>
</file>