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"/>
  </p:handoutMasterIdLst>
  <p:sldIdLst>
    <p:sldId id="256" r:id="rId2"/>
    <p:sldId id="257" r:id="rId3"/>
    <p:sldId id="262" r:id="rId4"/>
    <p:sldId id="258" r:id="rId5"/>
    <p:sldId id="263" r:id="rId6"/>
    <p:sldId id="264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5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BE1E68-E918-4492-A8C4-9F612A39D66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006608-3A18-432D-AD4F-9EA8BF131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27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1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9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0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8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8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8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9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0A074-7DD1-4007-929D-E999BC2C25A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4A638-491C-465B-A7DF-1069BF3C8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5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563" y="739806"/>
            <a:ext cx="11081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HIGH RESOLUTION PROTEOMICS AND GENOMICS OF CNDP1 REPEAT VARIANTS LINKED TO DIABETIC NEPHROPATHY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563" y="1693913"/>
            <a:ext cx="11081656" cy="923330"/>
          </a:xfrm>
          <a:prstGeom prst="rect">
            <a:avLst/>
          </a:prstGeom>
        </p:spPr>
        <p:txBody>
          <a:bodyPr wrap="square" numCol="4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0" i="0" dirty="0" err="1" smtClean="0">
                <a:solidFill>
                  <a:srgbClr val="333333"/>
                </a:solidFill>
                <a:effectLst/>
                <a:latin typeface="Open Sans"/>
              </a:rPr>
              <a:t>Parviz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Open Sans"/>
              </a:rPr>
              <a:t>Shabane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b="0" i="0" dirty="0" smtClean="0">
              <a:solidFill>
                <a:srgbClr val="333333"/>
              </a:solidFill>
              <a:effectLst/>
              <a:latin typeface="Open Sans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333333"/>
              </a:solidFill>
              <a:latin typeface="Open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0" i="0" dirty="0" smtClean="0">
                <a:solidFill>
                  <a:srgbClr val="333333"/>
                </a:solidFill>
                <a:effectLst/>
                <a:latin typeface="Open Sans"/>
              </a:rPr>
              <a:t>Ramu Anandakrishnan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0" i="0" dirty="0" err="1" smtClean="0">
                <a:solidFill>
                  <a:srgbClr val="333333"/>
                </a:solidFill>
                <a:effectLst/>
                <a:latin typeface="Open Sans"/>
              </a:rPr>
              <a:t>Arichanah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Open Sans"/>
              </a:rPr>
              <a:t>Pulenthiran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b="0" i="0" dirty="0" smtClean="0">
              <a:solidFill>
                <a:srgbClr val="333333"/>
              </a:solidFill>
              <a:effectLst/>
              <a:latin typeface="Open Sans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333333"/>
              </a:solidFill>
              <a:latin typeface="Open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0" i="0" dirty="0" smtClean="0">
                <a:solidFill>
                  <a:srgbClr val="333333"/>
                </a:solidFill>
                <a:effectLst/>
                <a:latin typeface="Open Sans"/>
              </a:rPr>
              <a:t>Harold Garner</a:t>
            </a:r>
            <a:endParaRPr lang="en-US" b="1" i="0" dirty="0" smtClean="0">
              <a:solidFill>
                <a:srgbClr val="333333"/>
              </a:solidFill>
              <a:effectLst/>
              <a:latin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8" y="2352979"/>
            <a:ext cx="4186163" cy="4066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54" y="2502068"/>
            <a:ext cx="5433852" cy="37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94385" y="1617842"/>
            <a:ext cx="67085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CNDP1 is an excreted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dipeptidase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exists as a monomer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homodimer. Its two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substrates are  H-carnosine (preferred)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L-carnosine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least 4 alleles can be identified by the number of Leucine residues in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terminal signal peptide sequence: 4 to 8 leucine residues are known.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Alleles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4 or 5 leucine residues protect against diabetic nephropathy and are less readily exported from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cell.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Enzyme activity varies by age, gender,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neuromuscular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disorders (multiple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sclerosis,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dystrophy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dementia)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3" y="1298740"/>
            <a:ext cx="3854775" cy="2673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56398" y="3112786"/>
            <a:ext cx="2254222" cy="4373192"/>
          </a:xfrm>
          <a:prstGeom prst="rect">
            <a:avLst/>
          </a:prstGeom>
        </p:spPr>
      </p:pic>
      <p:pic>
        <p:nvPicPr>
          <p:cNvPr id="1026" name="Picture 2" descr="Carnosin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28" y="2919585"/>
            <a:ext cx="1619612" cy="105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78975" y="490885"/>
            <a:ext cx="6934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Open Sans"/>
              </a:rPr>
              <a:t>Background and Motivation</a:t>
            </a:r>
            <a:endParaRPr lang="en-US" sz="4000" b="1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954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53" y="1499086"/>
            <a:ext cx="6699737" cy="50248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291" y="1811216"/>
            <a:ext cx="4683531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investigated the CNDP1 genotypes for approximately 5000 individuals: 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½ healthy, ½ diabetes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Distributions differ by ethnicity (rows) but not by disease state (column)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Enzyme activity varies by age, gender, and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050" y="561224"/>
            <a:ext cx="4831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Open Sans"/>
              </a:rPr>
              <a:t>Results: Genomics</a:t>
            </a:r>
            <a:endParaRPr lang="en-US" sz="4000" b="1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657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5" y="1579070"/>
            <a:ext cx="11324127" cy="4682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7347" y="570016"/>
            <a:ext cx="5145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Open Sans"/>
              </a:rPr>
              <a:t>Results: Proteomics</a:t>
            </a:r>
            <a:endParaRPr lang="en-US" sz="4000" b="1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726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10" y="3948430"/>
            <a:ext cx="3926299" cy="2399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347" y="570016"/>
            <a:ext cx="5145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Open Sans"/>
              </a:rPr>
              <a:t>Results: Proteomics</a:t>
            </a:r>
            <a:endParaRPr lang="en-US" sz="4000" b="1" dirty="0">
              <a:latin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26" y="1538409"/>
            <a:ext cx="6497753" cy="4943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379" y="1459004"/>
            <a:ext cx="4710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do residues 1-28 form a hairpin in the 7L allele but not the 4L allele?</a:t>
            </a:r>
          </a:p>
          <a:p>
            <a:endParaRPr lang="en-US" sz="2400" dirty="0"/>
          </a:p>
          <a:p>
            <a:r>
              <a:rPr lang="en-US" sz="2400" dirty="0" smtClean="0"/>
              <a:t>To what extent does the secondary structure of the tail residues influence secretion?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9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3722" y="570016"/>
            <a:ext cx="5145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Open Sans"/>
              </a:rPr>
              <a:t>Results: Proteomics</a:t>
            </a:r>
            <a:endParaRPr lang="en-US" sz="4000" b="1" dirty="0">
              <a:latin typeface="Open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031" y="3524778"/>
            <a:ext cx="3406750" cy="3008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015" y="1340133"/>
            <a:ext cx="5751256" cy="4925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173" y="1596849"/>
            <a:ext cx="3436401" cy="2109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2" y="1262621"/>
            <a:ext cx="19185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7L H-bonds</a:t>
            </a:r>
          </a:p>
          <a:p>
            <a:r>
              <a:rPr lang="en-US" sz="2400" dirty="0" smtClean="0"/>
              <a:t>Residues 1-30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4</a:t>
            </a:r>
            <a:r>
              <a:rPr lang="en-US" sz="2400" dirty="0" smtClean="0"/>
              <a:t>L </a:t>
            </a:r>
            <a:r>
              <a:rPr lang="en-US" sz="2400" dirty="0"/>
              <a:t>H-bonds</a:t>
            </a:r>
          </a:p>
          <a:p>
            <a:r>
              <a:rPr lang="en-US" sz="2400" dirty="0"/>
              <a:t>Residues 1-30</a:t>
            </a:r>
          </a:p>
          <a:p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074412" y="1277902"/>
            <a:ext cx="0" cy="50789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09390" y="570016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Open Sans"/>
              </a:rPr>
              <a:t>Directions</a:t>
            </a:r>
            <a:endParaRPr lang="en-US" sz="4000" b="1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586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209</Words>
  <Application>Microsoft Office PowerPoint</Application>
  <PresentationFormat>Widescreen</PresentationFormat>
  <Paragraphs>44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Kinney, Nicholas</dc:creator>
  <cp:lastModifiedBy>Moloney, Caitlin</cp:lastModifiedBy>
  <cp:revision>22</cp:revision>
  <cp:lastPrinted>2019-11-25T14:15:21Z</cp:lastPrinted>
  <dcterms:created xsi:type="dcterms:W3CDTF">2018-11-21T12:56:38Z</dcterms:created>
  <dcterms:modified xsi:type="dcterms:W3CDTF">2019-11-27T20:49:38Z</dcterms:modified>
</cp:coreProperties>
</file>